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3" d="100"/>
          <a:sy n="53" d="100"/>
        </p:scale>
        <p:origin x="150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331771" y="3247940"/>
            <a:ext cx="8964930" cy="31311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D125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79435" y="8113350"/>
            <a:ext cx="2733674" cy="217364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572400" cy="102869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5335" y="211088"/>
            <a:ext cx="1689545" cy="1632086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842896" y="178343"/>
            <a:ext cx="2276474" cy="1990724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224371" y="1724944"/>
            <a:ext cx="1305560" cy="1304925"/>
          </a:xfrm>
          <a:custGeom>
            <a:avLst/>
            <a:gdLst/>
            <a:ahLst/>
            <a:cxnLst/>
            <a:rect l="l" t="t" r="r" b="b"/>
            <a:pathLst>
              <a:path w="1305560" h="1304925">
                <a:moveTo>
                  <a:pt x="659334" y="1304453"/>
                </a:moveTo>
                <a:lnTo>
                  <a:pt x="611720" y="1293353"/>
                </a:lnTo>
                <a:lnTo>
                  <a:pt x="24639" y="710153"/>
                </a:lnTo>
                <a:lnTo>
                  <a:pt x="2694" y="672532"/>
                </a:lnTo>
                <a:lnTo>
                  <a:pt x="0" y="656237"/>
                </a:lnTo>
                <a:lnTo>
                  <a:pt x="538" y="639731"/>
                </a:lnTo>
                <a:lnTo>
                  <a:pt x="4290" y="623647"/>
                </a:lnTo>
                <a:lnTo>
                  <a:pt x="11109" y="608604"/>
                </a:lnTo>
                <a:lnTo>
                  <a:pt x="20733" y="595183"/>
                </a:lnTo>
                <a:lnTo>
                  <a:pt x="415301" y="201028"/>
                </a:lnTo>
                <a:lnTo>
                  <a:pt x="563328" y="348974"/>
                </a:lnTo>
                <a:lnTo>
                  <a:pt x="560716" y="355904"/>
                </a:lnTo>
                <a:lnTo>
                  <a:pt x="557085" y="370171"/>
                </a:lnTo>
                <a:lnTo>
                  <a:pt x="555587" y="384898"/>
                </a:lnTo>
                <a:lnTo>
                  <a:pt x="556273" y="399604"/>
                </a:lnTo>
                <a:lnTo>
                  <a:pt x="559133" y="414128"/>
                </a:lnTo>
                <a:lnTo>
                  <a:pt x="579814" y="452880"/>
                </a:lnTo>
                <a:lnTo>
                  <a:pt x="617605" y="480119"/>
                </a:lnTo>
                <a:lnTo>
                  <a:pt x="617605" y="838402"/>
                </a:lnTo>
                <a:lnTo>
                  <a:pt x="584860" y="860219"/>
                </a:lnTo>
                <a:lnTo>
                  <a:pt x="558739" y="904975"/>
                </a:lnTo>
                <a:lnTo>
                  <a:pt x="555532" y="924362"/>
                </a:lnTo>
                <a:lnTo>
                  <a:pt x="556174" y="944002"/>
                </a:lnTo>
                <a:lnTo>
                  <a:pt x="568755" y="981035"/>
                </a:lnTo>
                <a:lnTo>
                  <a:pt x="594554" y="1010429"/>
                </a:lnTo>
                <a:lnTo>
                  <a:pt x="629621" y="1027727"/>
                </a:lnTo>
                <a:lnTo>
                  <a:pt x="649004" y="1030929"/>
                </a:lnTo>
                <a:lnTo>
                  <a:pt x="668639" y="1030289"/>
                </a:lnTo>
                <a:lnTo>
                  <a:pt x="705668" y="1017724"/>
                </a:lnTo>
                <a:lnTo>
                  <a:pt x="735069" y="991946"/>
                </a:lnTo>
                <a:lnTo>
                  <a:pt x="752367" y="956879"/>
                </a:lnTo>
                <a:lnTo>
                  <a:pt x="755570" y="937496"/>
                </a:lnTo>
                <a:lnTo>
                  <a:pt x="754929" y="917860"/>
                </a:lnTo>
                <a:lnTo>
                  <a:pt x="742365" y="880832"/>
                </a:lnTo>
                <a:lnTo>
                  <a:pt x="713793" y="849686"/>
                </a:lnTo>
                <a:lnTo>
                  <a:pt x="699774" y="841298"/>
                </a:lnTo>
                <a:lnTo>
                  <a:pt x="699774" y="486317"/>
                </a:lnTo>
                <a:lnTo>
                  <a:pt x="834671" y="621214"/>
                </a:lnTo>
                <a:lnTo>
                  <a:pt x="827683" y="649338"/>
                </a:lnTo>
                <a:lnTo>
                  <a:pt x="828982" y="678146"/>
                </a:lnTo>
                <a:lnTo>
                  <a:pt x="856447" y="729971"/>
                </a:lnTo>
                <a:lnTo>
                  <a:pt x="901215" y="756095"/>
                </a:lnTo>
                <a:lnTo>
                  <a:pt x="920605" y="759307"/>
                </a:lnTo>
                <a:lnTo>
                  <a:pt x="940249" y="758674"/>
                </a:lnTo>
                <a:lnTo>
                  <a:pt x="977298" y="746114"/>
                </a:lnTo>
                <a:lnTo>
                  <a:pt x="1006717" y="720329"/>
                </a:lnTo>
                <a:lnTo>
                  <a:pt x="1024025" y="685246"/>
                </a:lnTo>
                <a:lnTo>
                  <a:pt x="1027228" y="665854"/>
                </a:lnTo>
                <a:lnTo>
                  <a:pt x="1026585" y="646210"/>
                </a:lnTo>
                <a:lnTo>
                  <a:pt x="1014007" y="609168"/>
                </a:lnTo>
                <a:lnTo>
                  <a:pt x="974905" y="571325"/>
                </a:lnTo>
                <a:lnTo>
                  <a:pt x="921588" y="559493"/>
                </a:lnTo>
                <a:lnTo>
                  <a:pt x="894616" y="564817"/>
                </a:lnTo>
                <a:lnTo>
                  <a:pt x="749973" y="420174"/>
                </a:lnTo>
                <a:lnTo>
                  <a:pt x="753614" y="406705"/>
                </a:lnTo>
                <a:lnTo>
                  <a:pt x="755334" y="392860"/>
                </a:lnTo>
                <a:lnTo>
                  <a:pt x="755118" y="378910"/>
                </a:lnTo>
                <a:lnTo>
                  <a:pt x="743009" y="339128"/>
                </a:lnTo>
                <a:lnTo>
                  <a:pt x="703413" y="299688"/>
                </a:lnTo>
                <a:lnTo>
                  <a:pt x="650459" y="287612"/>
                </a:lnTo>
                <a:lnTo>
                  <a:pt x="623599" y="292944"/>
                </a:lnTo>
                <a:lnTo>
                  <a:pt x="473533" y="142877"/>
                </a:lnTo>
                <a:lnTo>
                  <a:pt x="591792" y="24619"/>
                </a:lnTo>
                <a:lnTo>
                  <a:pt x="629402" y="2691"/>
                </a:lnTo>
                <a:lnTo>
                  <a:pt x="645689" y="0"/>
                </a:lnTo>
                <a:lnTo>
                  <a:pt x="662189" y="538"/>
                </a:lnTo>
                <a:lnTo>
                  <a:pt x="706721" y="20716"/>
                </a:lnTo>
                <a:lnTo>
                  <a:pt x="1280344" y="594748"/>
                </a:lnTo>
                <a:lnTo>
                  <a:pt x="1302289" y="632369"/>
                </a:lnTo>
                <a:lnTo>
                  <a:pt x="1304983" y="648664"/>
                </a:lnTo>
                <a:lnTo>
                  <a:pt x="1304444" y="665170"/>
                </a:lnTo>
                <a:lnTo>
                  <a:pt x="1284249" y="709718"/>
                </a:lnTo>
                <a:lnTo>
                  <a:pt x="713232" y="1279834"/>
                </a:lnTo>
                <a:lnTo>
                  <a:pt x="675622" y="1301761"/>
                </a:lnTo>
                <a:lnTo>
                  <a:pt x="659334" y="1304453"/>
                </a:lnTo>
                <a:close/>
              </a:path>
            </a:pathLst>
          </a:custGeom>
          <a:solidFill>
            <a:srgbClr val="F03C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9145575" y="2950996"/>
            <a:ext cx="867410" cy="989330"/>
          </a:xfrm>
          <a:custGeom>
            <a:avLst/>
            <a:gdLst/>
            <a:ahLst/>
            <a:cxnLst/>
            <a:rect l="l" t="t" r="r" b="b"/>
            <a:pathLst>
              <a:path w="867409" h="989329">
                <a:moveTo>
                  <a:pt x="674103" y="480961"/>
                </a:moveTo>
                <a:lnTo>
                  <a:pt x="659472" y="449554"/>
                </a:lnTo>
                <a:lnTo>
                  <a:pt x="628256" y="434835"/>
                </a:lnTo>
                <a:lnTo>
                  <a:pt x="592607" y="449072"/>
                </a:lnTo>
                <a:lnTo>
                  <a:pt x="481012" y="561200"/>
                </a:lnTo>
                <a:lnTo>
                  <a:pt x="481012" y="47853"/>
                </a:lnTo>
                <a:lnTo>
                  <a:pt x="477278" y="29235"/>
                </a:lnTo>
                <a:lnTo>
                  <a:pt x="467067" y="14020"/>
                </a:lnTo>
                <a:lnTo>
                  <a:pt x="451929" y="3759"/>
                </a:lnTo>
                <a:lnTo>
                  <a:pt x="433387" y="0"/>
                </a:lnTo>
                <a:lnTo>
                  <a:pt x="414858" y="3759"/>
                </a:lnTo>
                <a:lnTo>
                  <a:pt x="399719" y="14020"/>
                </a:lnTo>
                <a:lnTo>
                  <a:pt x="389509" y="29235"/>
                </a:lnTo>
                <a:lnTo>
                  <a:pt x="385762" y="47853"/>
                </a:lnTo>
                <a:lnTo>
                  <a:pt x="385762" y="561200"/>
                </a:lnTo>
                <a:lnTo>
                  <a:pt x="274180" y="449072"/>
                </a:lnTo>
                <a:lnTo>
                  <a:pt x="238594" y="434848"/>
                </a:lnTo>
                <a:lnTo>
                  <a:pt x="207340" y="449554"/>
                </a:lnTo>
                <a:lnTo>
                  <a:pt x="192659" y="480936"/>
                </a:lnTo>
                <a:lnTo>
                  <a:pt x="206832" y="516737"/>
                </a:lnTo>
                <a:lnTo>
                  <a:pt x="399719" y="710552"/>
                </a:lnTo>
                <a:lnTo>
                  <a:pt x="415302" y="721029"/>
                </a:lnTo>
                <a:lnTo>
                  <a:pt x="433387" y="724408"/>
                </a:lnTo>
                <a:lnTo>
                  <a:pt x="451472" y="720864"/>
                </a:lnTo>
                <a:lnTo>
                  <a:pt x="467067" y="710552"/>
                </a:lnTo>
                <a:lnTo>
                  <a:pt x="659955" y="516737"/>
                </a:lnTo>
                <a:lnTo>
                  <a:pt x="674103" y="480961"/>
                </a:lnTo>
                <a:close/>
              </a:path>
              <a:path w="867409" h="989329">
                <a:moveTo>
                  <a:pt x="866787" y="676719"/>
                </a:moveTo>
                <a:lnTo>
                  <a:pt x="863053" y="658088"/>
                </a:lnTo>
                <a:lnTo>
                  <a:pt x="852843" y="642886"/>
                </a:lnTo>
                <a:lnTo>
                  <a:pt x="837704" y="632625"/>
                </a:lnTo>
                <a:lnTo>
                  <a:pt x="819162" y="628865"/>
                </a:lnTo>
                <a:lnTo>
                  <a:pt x="800633" y="632625"/>
                </a:lnTo>
                <a:lnTo>
                  <a:pt x="785495" y="642886"/>
                </a:lnTo>
                <a:lnTo>
                  <a:pt x="775284" y="658088"/>
                </a:lnTo>
                <a:lnTo>
                  <a:pt x="771537" y="676719"/>
                </a:lnTo>
                <a:lnTo>
                  <a:pt x="771537" y="747318"/>
                </a:lnTo>
                <a:lnTo>
                  <a:pt x="764120" y="793407"/>
                </a:lnTo>
                <a:lnTo>
                  <a:pt x="743470" y="833462"/>
                </a:lnTo>
                <a:lnTo>
                  <a:pt x="712012" y="865085"/>
                </a:lnTo>
                <a:lnTo>
                  <a:pt x="672147" y="885825"/>
                </a:lnTo>
                <a:lnTo>
                  <a:pt x="626275" y="893279"/>
                </a:lnTo>
                <a:lnTo>
                  <a:pt x="240499" y="893279"/>
                </a:lnTo>
                <a:lnTo>
                  <a:pt x="194640" y="885825"/>
                </a:lnTo>
                <a:lnTo>
                  <a:pt x="154774" y="865085"/>
                </a:lnTo>
                <a:lnTo>
                  <a:pt x="123304" y="833462"/>
                </a:lnTo>
                <a:lnTo>
                  <a:pt x="102666" y="793407"/>
                </a:lnTo>
                <a:lnTo>
                  <a:pt x="95237" y="747318"/>
                </a:lnTo>
                <a:lnTo>
                  <a:pt x="95237" y="676719"/>
                </a:lnTo>
                <a:lnTo>
                  <a:pt x="91503" y="658088"/>
                </a:lnTo>
                <a:lnTo>
                  <a:pt x="81292" y="642886"/>
                </a:lnTo>
                <a:lnTo>
                  <a:pt x="66154" y="632625"/>
                </a:lnTo>
                <a:lnTo>
                  <a:pt x="47625" y="628865"/>
                </a:lnTo>
                <a:lnTo>
                  <a:pt x="29083" y="632625"/>
                </a:lnTo>
                <a:lnTo>
                  <a:pt x="13944" y="642886"/>
                </a:lnTo>
                <a:lnTo>
                  <a:pt x="3733" y="658088"/>
                </a:lnTo>
                <a:lnTo>
                  <a:pt x="0" y="676719"/>
                </a:lnTo>
                <a:lnTo>
                  <a:pt x="0" y="747318"/>
                </a:lnTo>
                <a:lnTo>
                  <a:pt x="4889" y="795959"/>
                </a:lnTo>
                <a:lnTo>
                  <a:pt x="18923" y="841298"/>
                </a:lnTo>
                <a:lnTo>
                  <a:pt x="41122" y="882345"/>
                </a:lnTo>
                <a:lnTo>
                  <a:pt x="70523" y="918121"/>
                </a:lnTo>
                <a:lnTo>
                  <a:pt x="106133" y="947661"/>
                </a:lnTo>
                <a:lnTo>
                  <a:pt x="146977" y="969962"/>
                </a:lnTo>
                <a:lnTo>
                  <a:pt x="192100" y="984072"/>
                </a:lnTo>
                <a:lnTo>
                  <a:pt x="240512" y="988987"/>
                </a:lnTo>
                <a:lnTo>
                  <a:pt x="626275" y="988987"/>
                </a:lnTo>
                <a:lnTo>
                  <a:pt x="674687" y="984072"/>
                </a:lnTo>
                <a:lnTo>
                  <a:pt x="719810" y="969962"/>
                </a:lnTo>
                <a:lnTo>
                  <a:pt x="760653" y="947661"/>
                </a:lnTo>
                <a:lnTo>
                  <a:pt x="796264" y="918121"/>
                </a:lnTo>
                <a:lnTo>
                  <a:pt x="825665" y="882345"/>
                </a:lnTo>
                <a:lnTo>
                  <a:pt x="847864" y="841298"/>
                </a:lnTo>
                <a:lnTo>
                  <a:pt x="861898" y="795959"/>
                </a:lnTo>
                <a:lnTo>
                  <a:pt x="866787" y="747318"/>
                </a:lnTo>
                <a:lnTo>
                  <a:pt x="866787" y="67671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D12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0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21488" y="0"/>
            <a:ext cx="6493556" cy="216562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567554" cy="2575517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842896" y="178343"/>
            <a:ext cx="2276474" cy="1990724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50695" y="2771735"/>
            <a:ext cx="7619999" cy="5210174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126136" y="2799508"/>
            <a:ext cx="8610600" cy="51530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22220" y="272840"/>
            <a:ext cx="12182475" cy="124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83117" y="2204568"/>
            <a:ext cx="14228444" cy="5892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tx1"/>
                </a:solidFill>
                <a:latin typeface="Lucida Sans"/>
                <a:cs typeface="Lucida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34200" y="6362700"/>
            <a:ext cx="44196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dirty="0">
                <a:solidFill>
                  <a:srgbClr val="731F7D"/>
                </a:solidFill>
                <a:latin typeface="Cambria"/>
                <a:cs typeface="Cambria"/>
              </a:rPr>
              <a:t>Ready</a:t>
            </a:r>
            <a:r>
              <a:rPr sz="4800" spc="-13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4800" dirty="0">
                <a:solidFill>
                  <a:srgbClr val="731F7D"/>
                </a:solidFill>
                <a:latin typeface="Cambria"/>
                <a:cs typeface="Cambria"/>
              </a:rPr>
              <a:t>To</a:t>
            </a:r>
            <a:r>
              <a:rPr sz="4800" spc="-13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4800" spc="65" dirty="0">
                <a:solidFill>
                  <a:srgbClr val="731F7D"/>
                </a:solidFill>
                <a:latin typeface="Cambria"/>
                <a:cs typeface="Cambria"/>
              </a:rPr>
              <a:t>Learn?</a:t>
            </a:r>
            <a:endParaRPr sz="480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xfrm>
            <a:off x="2864725" y="2705100"/>
            <a:ext cx="12558550" cy="3172663"/>
          </a:xfrm>
          <a:prstGeom prst="rect">
            <a:avLst/>
          </a:prstGeom>
        </p:spPr>
        <p:txBody>
          <a:bodyPr vert="horz" wrap="square" lIns="0" tIns="93980" rIns="0" bIns="0" rtlCol="0">
            <a:spAutoFit/>
          </a:bodyPr>
          <a:lstStyle/>
          <a:p>
            <a:pPr marL="12700" marR="5080" algn="ctr">
              <a:lnSpc>
                <a:spcPts val="11960"/>
              </a:lnSpc>
              <a:spcBef>
                <a:spcPts val="740"/>
              </a:spcBef>
            </a:pPr>
            <a:r>
              <a:rPr sz="10400" spc="-265" dirty="0">
                <a:solidFill>
                  <a:srgbClr val="000000"/>
                </a:solidFill>
              </a:rPr>
              <a:t>Introduction</a:t>
            </a:r>
            <a:r>
              <a:rPr sz="10400" spc="-340" dirty="0">
                <a:solidFill>
                  <a:srgbClr val="000000"/>
                </a:solidFill>
              </a:rPr>
              <a:t> </a:t>
            </a:r>
            <a:r>
              <a:rPr sz="10400" spc="-25" dirty="0">
                <a:solidFill>
                  <a:srgbClr val="000000"/>
                </a:solidFill>
              </a:rPr>
              <a:t>to </a:t>
            </a:r>
            <a:r>
              <a:rPr sz="10400" dirty="0">
                <a:solidFill>
                  <a:srgbClr val="000000"/>
                </a:solidFill>
              </a:rPr>
              <a:t>Git</a:t>
            </a:r>
            <a:r>
              <a:rPr sz="10400" spc="-575" dirty="0">
                <a:solidFill>
                  <a:srgbClr val="000000"/>
                </a:solidFill>
              </a:rPr>
              <a:t> </a:t>
            </a:r>
            <a:r>
              <a:rPr sz="10400" spc="-459" dirty="0">
                <a:solidFill>
                  <a:srgbClr val="000000"/>
                </a:solidFill>
              </a:rPr>
              <a:t>and</a:t>
            </a:r>
            <a:r>
              <a:rPr sz="10400" spc="-395" dirty="0">
                <a:solidFill>
                  <a:srgbClr val="000000"/>
                </a:solidFill>
              </a:rPr>
              <a:t> </a:t>
            </a:r>
            <a:r>
              <a:rPr sz="10400" spc="-114" dirty="0">
                <a:solidFill>
                  <a:srgbClr val="000000"/>
                </a:solidFill>
              </a:rPr>
              <a:t>GitHub</a:t>
            </a:r>
            <a:endParaRPr sz="10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58B7DF6-5C26-8593-1659-8F589E01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9">
            <a:extLst>
              <a:ext uri="{FF2B5EF4-FFF2-40B4-BE49-F238E27FC236}">
                <a16:creationId xmlns:a16="http://schemas.microsoft.com/office/drawing/2014/main" id="{391BAC26-D404-4427-6EF6-3E439DEB6A6A}"/>
              </a:ext>
            </a:extLst>
          </p:cNvPr>
          <p:cNvSpPr txBox="1"/>
          <p:nvPr/>
        </p:nvSpPr>
        <p:spPr>
          <a:xfrm>
            <a:off x="1143000" y="1485900"/>
            <a:ext cx="15163800" cy="5249450"/>
          </a:xfrm>
          <a:prstGeom prst="rect">
            <a:avLst/>
          </a:prstGeom>
        </p:spPr>
        <p:txBody>
          <a:bodyPr vert="horz" wrap="square" lIns="0" tIns="84455" rIns="0" bIns="0" rtlCol="0">
            <a:spAutoFit/>
          </a:bodyPr>
          <a:lstStyle/>
          <a:p>
            <a:pPr marL="12700" marR="5080">
              <a:lnSpc>
                <a:spcPts val="9290"/>
              </a:lnSpc>
              <a:spcBef>
                <a:spcPts val="665"/>
              </a:spcBef>
            </a:pPr>
            <a:r>
              <a:rPr sz="8000" b="1" dirty="0">
                <a:solidFill>
                  <a:schemeClr val="tx1"/>
                </a:solidFill>
                <a:latin typeface="Arial"/>
                <a:cs typeface="Arial"/>
              </a:rPr>
              <a:t>What</a:t>
            </a:r>
            <a:r>
              <a:rPr sz="8000" b="1" spc="-47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165" dirty="0">
                <a:solidFill>
                  <a:schemeClr val="tx1"/>
                </a:solidFill>
                <a:latin typeface="Arial"/>
                <a:cs typeface="Arial"/>
              </a:rPr>
              <a:t>will</a:t>
            </a:r>
            <a:r>
              <a:rPr sz="8000" b="1" spc="-38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440" dirty="0">
                <a:solidFill>
                  <a:schemeClr val="tx1"/>
                </a:solidFill>
                <a:latin typeface="Arial"/>
                <a:cs typeface="Arial"/>
              </a:rPr>
              <a:t>we</a:t>
            </a:r>
            <a:r>
              <a:rPr sz="8000" b="1" spc="-30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355" dirty="0">
                <a:solidFill>
                  <a:schemeClr val="tx1"/>
                </a:solidFill>
                <a:latin typeface="Arial"/>
                <a:cs typeface="Arial"/>
              </a:rPr>
              <a:t>be </a:t>
            </a:r>
            <a:r>
              <a:rPr sz="8000" b="1" spc="-300" dirty="0">
                <a:solidFill>
                  <a:schemeClr val="tx1"/>
                </a:solidFill>
                <a:latin typeface="Arial"/>
                <a:cs typeface="Arial"/>
              </a:rPr>
              <a:t>learning</a:t>
            </a:r>
            <a:r>
              <a:rPr sz="8000" b="1" spc="-27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409" dirty="0">
                <a:solidFill>
                  <a:schemeClr val="tx1"/>
                </a:solidFill>
                <a:latin typeface="Arial"/>
                <a:cs typeface="Arial"/>
              </a:rPr>
              <a:t>today?</a:t>
            </a:r>
            <a:endParaRPr sz="80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12700" marR="1397635">
              <a:lnSpc>
                <a:spcPct val="115599"/>
              </a:lnSpc>
              <a:spcBef>
                <a:spcPts val="2345"/>
              </a:spcBef>
            </a:pPr>
            <a:r>
              <a:rPr sz="4000" spc="-3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sz="4000" spc="-2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sz="4000" spc="-18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4000" spc="-24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19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</a:t>
            </a:r>
            <a:r>
              <a:rPr sz="4000" spc="-2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1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</a:t>
            </a:r>
            <a:endParaRPr lang="en-US" sz="4000" spc="-14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1397635">
              <a:lnSpc>
                <a:spcPct val="115599"/>
              </a:lnSpc>
              <a:spcBef>
                <a:spcPts val="2345"/>
              </a:spcBef>
            </a:pPr>
            <a:r>
              <a:rPr sz="4000" spc="-1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</a:t>
            </a:r>
            <a:r>
              <a:rPr sz="4000" spc="-24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</a:t>
            </a:r>
            <a:r>
              <a:rPr sz="4000" spc="-24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28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Commands </a:t>
            </a:r>
            <a:endParaRPr lang="en-US" sz="4000" spc="-285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1397635">
              <a:lnSpc>
                <a:spcPct val="115599"/>
              </a:lnSpc>
              <a:spcBef>
                <a:spcPts val="2345"/>
              </a:spcBef>
            </a:pPr>
            <a:r>
              <a:rPr sz="4000" spc="-19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sz="4000" spc="-2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sz="4000" spc="-2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 </a:t>
            </a:r>
            <a:endParaRPr lang="en-US" sz="4000" spc="-25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1397635">
              <a:lnSpc>
                <a:spcPct val="115599"/>
              </a:lnSpc>
              <a:spcBef>
                <a:spcPts val="2345"/>
              </a:spcBef>
            </a:pPr>
            <a:r>
              <a:rPr sz="4000" spc="-19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sz="4000" spc="-2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sz="4000" spc="-2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endParaRPr lang="en-US" sz="4000" spc="-1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715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FEFD678-E54E-B9AF-F8E9-1A2DEBE9E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>
            <a:extLst>
              <a:ext uri="{FF2B5EF4-FFF2-40B4-BE49-F238E27FC236}">
                <a16:creationId xmlns:a16="http://schemas.microsoft.com/office/drawing/2014/main" id="{5965BBAC-4C91-26B5-E650-E78E547B698C}"/>
              </a:ext>
            </a:extLst>
          </p:cNvPr>
          <p:cNvGrpSpPr/>
          <p:nvPr/>
        </p:nvGrpSpPr>
        <p:grpSpPr>
          <a:xfrm>
            <a:off x="596601" y="5405471"/>
            <a:ext cx="2331720" cy="2636520"/>
            <a:chOff x="596601" y="5405471"/>
            <a:chExt cx="2331720" cy="2636520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0E54CDB5-FA82-13CF-258F-5CD422F0CB39}"/>
                </a:ext>
              </a:extLst>
            </p:cNvPr>
            <p:cNvSpPr/>
            <p:nvPr/>
          </p:nvSpPr>
          <p:spPr>
            <a:xfrm>
              <a:off x="624840" y="5692304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5" h="2322195">
                  <a:moveTo>
                    <a:pt x="1919478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25"/>
                  </a:lnTo>
                  <a:lnTo>
                    <a:pt x="1919478" y="2321725"/>
                  </a:lnTo>
                  <a:lnTo>
                    <a:pt x="1919478" y="517918"/>
                  </a:lnTo>
                  <a:close/>
                </a:path>
              </a:pathLst>
            </a:custGeom>
            <a:solidFill>
              <a:srgbClr val="ABE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4BEBE67B-F012-E1FE-C9EA-2539D0952C62}"/>
                </a:ext>
              </a:extLst>
            </p:cNvPr>
            <p:cNvSpPr/>
            <p:nvPr/>
          </p:nvSpPr>
          <p:spPr>
            <a:xfrm>
              <a:off x="596601" y="5664217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237" y="2377654"/>
                  </a:moveTo>
                  <a:lnTo>
                    <a:pt x="20840" y="2377654"/>
                  </a:lnTo>
                  <a:lnTo>
                    <a:pt x="13551" y="2374696"/>
                  </a:lnTo>
                  <a:lnTo>
                    <a:pt x="2960" y="2364115"/>
                  </a:lnTo>
                  <a:lnTo>
                    <a:pt x="0" y="2356947"/>
                  </a:lnTo>
                  <a:lnTo>
                    <a:pt x="0" y="20706"/>
                  </a:lnTo>
                  <a:lnTo>
                    <a:pt x="2960" y="13425"/>
                  </a:lnTo>
                  <a:lnTo>
                    <a:pt x="8199" y="8191"/>
                  </a:lnTo>
                  <a:lnTo>
                    <a:pt x="13551" y="2958"/>
                  </a:lnTo>
                  <a:lnTo>
                    <a:pt x="20726" y="0"/>
                  </a:lnTo>
                  <a:lnTo>
                    <a:pt x="1403935" y="0"/>
                  </a:lnTo>
                  <a:lnTo>
                    <a:pt x="1424661" y="56318"/>
                  </a:lnTo>
                  <a:lnTo>
                    <a:pt x="56371" y="56318"/>
                  </a:lnTo>
                  <a:lnTo>
                    <a:pt x="56371" y="2321336"/>
                  </a:lnTo>
                  <a:lnTo>
                    <a:pt x="1919478" y="2321336"/>
                  </a:lnTo>
                  <a:lnTo>
                    <a:pt x="1919478" y="2349438"/>
                  </a:lnTo>
                  <a:lnTo>
                    <a:pt x="1975850" y="2349438"/>
                  </a:lnTo>
                  <a:lnTo>
                    <a:pt x="1975850" y="2356947"/>
                  </a:lnTo>
                  <a:lnTo>
                    <a:pt x="1972889" y="2364115"/>
                  </a:lnTo>
                  <a:lnTo>
                    <a:pt x="1962298" y="2374696"/>
                  </a:lnTo>
                  <a:lnTo>
                    <a:pt x="1955237" y="2377654"/>
                  </a:lnTo>
                  <a:close/>
                </a:path>
                <a:path w="1976120" h="2378075">
                  <a:moveTo>
                    <a:pt x="1947721" y="2349438"/>
                  </a:moveTo>
                  <a:lnTo>
                    <a:pt x="1919478" y="2349438"/>
                  </a:lnTo>
                  <a:lnTo>
                    <a:pt x="1919478" y="573763"/>
                  </a:lnTo>
                  <a:lnTo>
                    <a:pt x="1389016" y="573763"/>
                  </a:lnTo>
                  <a:lnTo>
                    <a:pt x="1381728" y="570691"/>
                  </a:lnTo>
                  <a:lnTo>
                    <a:pt x="1376489" y="565571"/>
                  </a:lnTo>
                  <a:lnTo>
                    <a:pt x="1371251" y="560338"/>
                  </a:lnTo>
                  <a:lnTo>
                    <a:pt x="1368290" y="553056"/>
                  </a:lnTo>
                  <a:lnTo>
                    <a:pt x="1368290" y="56318"/>
                  </a:lnTo>
                  <a:lnTo>
                    <a:pt x="1424661" y="56318"/>
                  </a:lnTo>
                  <a:lnTo>
                    <a:pt x="1424661" y="517445"/>
                  </a:lnTo>
                  <a:lnTo>
                    <a:pt x="1955009" y="517445"/>
                  </a:lnTo>
                  <a:lnTo>
                    <a:pt x="1962298" y="520403"/>
                  </a:lnTo>
                  <a:lnTo>
                    <a:pt x="1967650" y="525637"/>
                  </a:lnTo>
                  <a:lnTo>
                    <a:pt x="1972888" y="530870"/>
                  </a:lnTo>
                  <a:lnTo>
                    <a:pt x="1975849" y="538152"/>
                  </a:lnTo>
                  <a:lnTo>
                    <a:pt x="1975849" y="2321336"/>
                  </a:lnTo>
                  <a:lnTo>
                    <a:pt x="1947721" y="2321336"/>
                  </a:lnTo>
                  <a:lnTo>
                    <a:pt x="1947721" y="2349438"/>
                  </a:lnTo>
                  <a:close/>
                </a:path>
                <a:path w="1976120" h="2378075">
                  <a:moveTo>
                    <a:pt x="1975849" y="2349438"/>
                  </a:moveTo>
                  <a:lnTo>
                    <a:pt x="1947721" y="2349438"/>
                  </a:lnTo>
                  <a:lnTo>
                    <a:pt x="1947721" y="2321336"/>
                  </a:lnTo>
                  <a:lnTo>
                    <a:pt x="1975849" y="2321336"/>
                  </a:lnTo>
                  <a:lnTo>
                    <a:pt x="1975849" y="234943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09278643-08CA-0D70-1E99-DD1D9443C5F8}"/>
                </a:ext>
              </a:extLst>
            </p:cNvPr>
            <p:cNvSpPr/>
            <p:nvPr/>
          </p:nvSpPr>
          <p:spPr>
            <a:xfrm>
              <a:off x="980376" y="5433338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5" h="2322195">
                  <a:moveTo>
                    <a:pt x="1919363" y="517918"/>
                  </a:moveTo>
                  <a:lnTo>
                    <a:pt x="1368183" y="517918"/>
                  </a:lnTo>
                  <a:lnTo>
                    <a:pt x="1368183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37"/>
                  </a:lnTo>
                  <a:lnTo>
                    <a:pt x="1919363" y="2321737"/>
                  </a:lnTo>
                  <a:lnTo>
                    <a:pt x="1919363" y="51791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70F21300-8D3D-691A-CBAC-29B15871AFE8}"/>
                </a:ext>
              </a:extLst>
            </p:cNvPr>
            <p:cNvSpPr/>
            <p:nvPr/>
          </p:nvSpPr>
          <p:spPr>
            <a:xfrm>
              <a:off x="952141" y="5405471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123" y="2377620"/>
                  </a:moveTo>
                  <a:lnTo>
                    <a:pt x="20840" y="2377620"/>
                  </a:lnTo>
                  <a:lnTo>
                    <a:pt x="13438" y="2374662"/>
                  </a:lnTo>
                  <a:lnTo>
                    <a:pt x="2914" y="2364081"/>
                  </a:lnTo>
                  <a:lnTo>
                    <a:pt x="0" y="2356913"/>
                  </a:lnTo>
                  <a:lnTo>
                    <a:pt x="0" y="20752"/>
                  </a:lnTo>
                  <a:lnTo>
                    <a:pt x="2961" y="13516"/>
                  </a:lnTo>
                  <a:lnTo>
                    <a:pt x="13437" y="3026"/>
                  </a:lnTo>
                  <a:lnTo>
                    <a:pt x="20726" y="0"/>
                  </a:lnTo>
                  <a:lnTo>
                    <a:pt x="1403821" y="0"/>
                  </a:lnTo>
                  <a:lnTo>
                    <a:pt x="1424662" y="56340"/>
                  </a:lnTo>
                  <a:lnTo>
                    <a:pt x="56371" y="56340"/>
                  </a:lnTo>
                  <a:lnTo>
                    <a:pt x="56371" y="2321358"/>
                  </a:lnTo>
                  <a:lnTo>
                    <a:pt x="1919478" y="2321358"/>
                  </a:lnTo>
                  <a:lnTo>
                    <a:pt x="1919478" y="2349518"/>
                  </a:lnTo>
                  <a:lnTo>
                    <a:pt x="1975850" y="2349518"/>
                  </a:lnTo>
                  <a:lnTo>
                    <a:pt x="1975850" y="2356913"/>
                  </a:lnTo>
                  <a:lnTo>
                    <a:pt x="1972889" y="2364081"/>
                  </a:lnTo>
                  <a:lnTo>
                    <a:pt x="1962298" y="2374662"/>
                  </a:lnTo>
                  <a:lnTo>
                    <a:pt x="1955123" y="2377620"/>
                  </a:lnTo>
                  <a:close/>
                </a:path>
                <a:path w="1976120" h="2378075">
                  <a:moveTo>
                    <a:pt x="1947607" y="2349518"/>
                  </a:moveTo>
                  <a:lnTo>
                    <a:pt x="1919478" y="2349518"/>
                  </a:lnTo>
                  <a:lnTo>
                    <a:pt x="1919478" y="573786"/>
                  </a:lnTo>
                  <a:lnTo>
                    <a:pt x="1389016" y="573786"/>
                  </a:lnTo>
                  <a:lnTo>
                    <a:pt x="1381728" y="570828"/>
                  </a:lnTo>
                  <a:lnTo>
                    <a:pt x="1376489" y="565594"/>
                  </a:lnTo>
                  <a:lnTo>
                    <a:pt x="1371251" y="560247"/>
                  </a:lnTo>
                  <a:lnTo>
                    <a:pt x="1368290" y="553079"/>
                  </a:lnTo>
                  <a:lnTo>
                    <a:pt x="1368290" y="56340"/>
                  </a:lnTo>
                  <a:lnTo>
                    <a:pt x="1424662" y="56340"/>
                  </a:lnTo>
                  <a:lnTo>
                    <a:pt x="1424662" y="517468"/>
                  </a:lnTo>
                  <a:lnTo>
                    <a:pt x="1955123" y="517468"/>
                  </a:lnTo>
                  <a:lnTo>
                    <a:pt x="1962298" y="520426"/>
                  </a:lnTo>
                  <a:lnTo>
                    <a:pt x="1967536" y="525773"/>
                  </a:lnTo>
                  <a:lnTo>
                    <a:pt x="1972889" y="531007"/>
                  </a:lnTo>
                  <a:lnTo>
                    <a:pt x="1975850" y="538174"/>
                  </a:lnTo>
                  <a:lnTo>
                    <a:pt x="1975850" y="2321358"/>
                  </a:lnTo>
                  <a:lnTo>
                    <a:pt x="1947607" y="2321358"/>
                  </a:lnTo>
                  <a:lnTo>
                    <a:pt x="1947607" y="2349518"/>
                  </a:lnTo>
                  <a:close/>
                </a:path>
                <a:path w="1976120" h="2378075">
                  <a:moveTo>
                    <a:pt x="1975850" y="2349518"/>
                  </a:moveTo>
                  <a:lnTo>
                    <a:pt x="1947607" y="2349518"/>
                  </a:lnTo>
                  <a:lnTo>
                    <a:pt x="1947607" y="2321358"/>
                  </a:lnTo>
                  <a:lnTo>
                    <a:pt x="1975850" y="2321358"/>
                  </a:lnTo>
                  <a:lnTo>
                    <a:pt x="1975850" y="234951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62C8A259-00B3-9EB7-5DD9-A58ECB0143A1}"/>
                </a:ext>
              </a:extLst>
            </p:cNvPr>
            <p:cNvSpPr/>
            <p:nvPr/>
          </p:nvSpPr>
          <p:spPr>
            <a:xfrm>
              <a:off x="2348560" y="5433653"/>
              <a:ext cx="551815" cy="517525"/>
            </a:xfrm>
            <a:custGeom>
              <a:avLst/>
              <a:gdLst/>
              <a:ahLst/>
              <a:cxnLst/>
              <a:rect l="l" t="t" r="r" b="b"/>
              <a:pathLst>
                <a:path w="551814" h="517525">
                  <a:moveTo>
                    <a:pt x="551188" y="517502"/>
                  </a:moveTo>
                  <a:lnTo>
                    <a:pt x="0" y="517502"/>
                  </a:lnTo>
                  <a:lnTo>
                    <a:pt x="0" y="0"/>
                  </a:lnTo>
                  <a:lnTo>
                    <a:pt x="551188" y="517502"/>
                  </a:lnTo>
                  <a:close/>
                </a:path>
              </a:pathLst>
            </a:custGeom>
            <a:solidFill>
              <a:srgbClr val="90D9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9">
              <a:extLst>
                <a:ext uri="{FF2B5EF4-FFF2-40B4-BE49-F238E27FC236}">
                  <a16:creationId xmlns:a16="http://schemas.microsoft.com/office/drawing/2014/main" id="{0419685C-38B7-7DF8-7675-27039F042E58}"/>
                </a:ext>
              </a:extLst>
            </p:cNvPr>
            <p:cNvSpPr/>
            <p:nvPr/>
          </p:nvSpPr>
          <p:spPr>
            <a:xfrm>
              <a:off x="1175461" y="5405665"/>
              <a:ext cx="1752600" cy="1974214"/>
            </a:xfrm>
            <a:custGeom>
              <a:avLst/>
              <a:gdLst/>
              <a:ahLst/>
              <a:cxnLst/>
              <a:rect l="l" t="t" r="r" b="b"/>
              <a:pathLst>
                <a:path w="1752600" h="1974215">
                  <a:moveTo>
                    <a:pt x="1012177" y="766559"/>
                  </a:moveTo>
                  <a:lnTo>
                    <a:pt x="1009954" y="755573"/>
                  </a:lnTo>
                  <a:lnTo>
                    <a:pt x="1003909" y="746607"/>
                  </a:lnTo>
                  <a:lnTo>
                    <a:pt x="994930" y="740562"/>
                  </a:lnTo>
                  <a:lnTo>
                    <a:pt x="983932" y="738339"/>
                  </a:lnTo>
                  <a:lnTo>
                    <a:pt x="28130" y="738339"/>
                  </a:lnTo>
                  <a:lnTo>
                    <a:pt x="17195" y="740562"/>
                  </a:lnTo>
                  <a:lnTo>
                    <a:pt x="8255" y="746607"/>
                  </a:lnTo>
                  <a:lnTo>
                    <a:pt x="2209" y="755573"/>
                  </a:lnTo>
                  <a:lnTo>
                    <a:pt x="0" y="766559"/>
                  </a:lnTo>
                  <a:lnTo>
                    <a:pt x="2209" y="777481"/>
                  </a:lnTo>
                  <a:lnTo>
                    <a:pt x="8255" y="786409"/>
                  </a:lnTo>
                  <a:lnTo>
                    <a:pt x="17195" y="792441"/>
                  </a:lnTo>
                  <a:lnTo>
                    <a:pt x="28130" y="794664"/>
                  </a:lnTo>
                  <a:lnTo>
                    <a:pt x="983932" y="794664"/>
                  </a:lnTo>
                  <a:lnTo>
                    <a:pt x="994930" y="792441"/>
                  </a:lnTo>
                  <a:lnTo>
                    <a:pt x="1003909" y="786409"/>
                  </a:lnTo>
                  <a:lnTo>
                    <a:pt x="1009954" y="777481"/>
                  </a:lnTo>
                  <a:lnTo>
                    <a:pt x="1012177" y="766559"/>
                  </a:lnTo>
                  <a:close/>
                </a:path>
                <a:path w="1752600" h="1974215">
                  <a:moveTo>
                    <a:pt x="1012177" y="471766"/>
                  </a:moveTo>
                  <a:lnTo>
                    <a:pt x="1009954" y="460781"/>
                  </a:lnTo>
                  <a:lnTo>
                    <a:pt x="1003909" y="451815"/>
                  </a:lnTo>
                  <a:lnTo>
                    <a:pt x="994930" y="445770"/>
                  </a:lnTo>
                  <a:lnTo>
                    <a:pt x="983932" y="443560"/>
                  </a:lnTo>
                  <a:lnTo>
                    <a:pt x="28130" y="443560"/>
                  </a:lnTo>
                  <a:lnTo>
                    <a:pt x="17195" y="445770"/>
                  </a:lnTo>
                  <a:lnTo>
                    <a:pt x="8255" y="451815"/>
                  </a:lnTo>
                  <a:lnTo>
                    <a:pt x="2209" y="460781"/>
                  </a:lnTo>
                  <a:lnTo>
                    <a:pt x="0" y="471766"/>
                  </a:lnTo>
                  <a:lnTo>
                    <a:pt x="2209" y="482739"/>
                  </a:lnTo>
                  <a:lnTo>
                    <a:pt x="8255" y="491667"/>
                  </a:lnTo>
                  <a:lnTo>
                    <a:pt x="17195" y="497674"/>
                  </a:lnTo>
                  <a:lnTo>
                    <a:pt x="28130" y="499872"/>
                  </a:lnTo>
                  <a:lnTo>
                    <a:pt x="983932" y="499872"/>
                  </a:lnTo>
                  <a:lnTo>
                    <a:pt x="994930" y="497674"/>
                  </a:lnTo>
                  <a:lnTo>
                    <a:pt x="1003909" y="491667"/>
                  </a:lnTo>
                  <a:lnTo>
                    <a:pt x="1009954" y="482739"/>
                  </a:lnTo>
                  <a:lnTo>
                    <a:pt x="1012177" y="471766"/>
                  </a:lnTo>
                  <a:close/>
                </a:path>
                <a:path w="1752600" h="1974215">
                  <a:moveTo>
                    <a:pt x="1396987" y="1945716"/>
                  </a:moveTo>
                  <a:lnTo>
                    <a:pt x="1394764" y="1934730"/>
                  </a:lnTo>
                  <a:lnTo>
                    <a:pt x="1388732" y="1925764"/>
                  </a:lnTo>
                  <a:lnTo>
                    <a:pt x="1379778" y="1919719"/>
                  </a:lnTo>
                  <a:lnTo>
                    <a:pt x="1368856" y="1917496"/>
                  </a:lnTo>
                  <a:lnTo>
                    <a:pt x="28130" y="1917496"/>
                  </a:lnTo>
                  <a:lnTo>
                    <a:pt x="17195" y="1919719"/>
                  </a:lnTo>
                  <a:lnTo>
                    <a:pt x="8255" y="1925764"/>
                  </a:lnTo>
                  <a:lnTo>
                    <a:pt x="2209" y="1934730"/>
                  </a:lnTo>
                  <a:lnTo>
                    <a:pt x="0" y="1945716"/>
                  </a:lnTo>
                  <a:lnTo>
                    <a:pt x="2209" y="1956638"/>
                  </a:lnTo>
                  <a:lnTo>
                    <a:pt x="8255" y="1965566"/>
                  </a:lnTo>
                  <a:lnTo>
                    <a:pt x="17195" y="1971598"/>
                  </a:lnTo>
                  <a:lnTo>
                    <a:pt x="28130" y="1973821"/>
                  </a:lnTo>
                  <a:lnTo>
                    <a:pt x="1368856" y="1973821"/>
                  </a:lnTo>
                  <a:lnTo>
                    <a:pt x="1379778" y="1971598"/>
                  </a:lnTo>
                  <a:lnTo>
                    <a:pt x="1388732" y="1965566"/>
                  </a:lnTo>
                  <a:lnTo>
                    <a:pt x="1394764" y="1956638"/>
                  </a:lnTo>
                  <a:lnTo>
                    <a:pt x="1396987" y="1945716"/>
                  </a:lnTo>
                  <a:close/>
                </a:path>
                <a:path w="1752600" h="1974215">
                  <a:moveTo>
                    <a:pt x="1396987" y="1650923"/>
                  </a:moveTo>
                  <a:lnTo>
                    <a:pt x="1394764" y="1639938"/>
                  </a:lnTo>
                  <a:lnTo>
                    <a:pt x="1388732" y="1630972"/>
                  </a:lnTo>
                  <a:lnTo>
                    <a:pt x="1379778" y="1624926"/>
                  </a:lnTo>
                  <a:lnTo>
                    <a:pt x="1368856" y="1622717"/>
                  </a:lnTo>
                  <a:lnTo>
                    <a:pt x="28130" y="1622717"/>
                  </a:lnTo>
                  <a:lnTo>
                    <a:pt x="17195" y="1624926"/>
                  </a:lnTo>
                  <a:lnTo>
                    <a:pt x="8255" y="1630972"/>
                  </a:lnTo>
                  <a:lnTo>
                    <a:pt x="2209" y="1639938"/>
                  </a:lnTo>
                  <a:lnTo>
                    <a:pt x="0" y="1650923"/>
                  </a:lnTo>
                  <a:lnTo>
                    <a:pt x="2209" y="1661845"/>
                  </a:lnTo>
                  <a:lnTo>
                    <a:pt x="8255" y="1670786"/>
                  </a:lnTo>
                  <a:lnTo>
                    <a:pt x="17195" y="1676819"/>
                  </a:lnTo>
                  <a:lnTo>
                    <a:pt x="28130" y="1679028"/>
                  </a:lnTo>
                  <a:lnTo>
                    <a:pt x="1368856" y="1679028"/>
                  </a:lnTo>
                  <a:lnTo>
                    <a:pt x="1379778" y="1676819"/>
                  </a:lnTo>
                  <a:lnTo>
                    <a:pt x="1388732" y="1670786"/>
                  </a:lnTo>
                  <a:lnTo>
                    <a:pt x="1394764" y="1661845"/>
                  </a:lnTo>
                  <a:lnTo>
                    <a:pt x="1396987" y="1650923"/>
                  </a:lnTo>
                  <a:close/>
                </a:path>
                <a:path w="1752600" h="1974215">
                  <a:moveTo>
                    <a:pt x="1396987" y="1356131"/>
                  </a:moveTo>
                  <a:lnTo>
                    <a:pt x="1394764" y="1345158"/>
                  </a:lnTo>
                  <a:lnTo>
                    <a:pt x="1388732" y="1336179"/>
                  </a:lnTo>
                  <a:lnTo>
                    <a:pt x="1379778" y="1330134"/>
                  </a:lnTo>
                  <a:lnTo>
                    <a:pt x="1368856" y="1327924"/>
                  </a:lnTo>
                  <a:lnTo>
                    <a:pt x="28130" y="1327924"/>
                  </a:lnTo>
                  <a:lnTo>
                    <a:pt x="17195" y="1330134"/>
                  </a:lnTo>
                  <a:lnTo>
                    <a:pt x="8255" y="1336179"/>
                  </a:lnTo>
                  <a:lnTo>
                    <a:pt x="2209" y="1345158"/>
                  </a:lnTo>
                  <a:lnTo>
                    <a:pt x="0" y="1356131"/>
                  </a:lnTo>
                  <a:lnTo>
                    <a:pt x="2209" y="1367053"/>
                  </a:lnTo>
                  <a:lnTo>
                    <a:pt x="8255" y="1375994"/>
                  </a:lnTo>
                  <a:lnTo>
                    <a:pt x="17195" y="1382026"/>
                  </a:lnTo>
                  <a:lnTo>
                    <a:pt x="28130" y="1384236"/>
                  </a:lnTo>
                  <a:lnTo>
                    <a:pt x="1368856" y="1384236"/>
                  </a:lnTo>
                  <a:lnTo>
                    <a:pt x="1379778" y="1382026"/>
                  </a:lnTo>
                  <a:lnTo>
                    <a:pt x="1388732" y="1375994"/>
                  </a:lnTo>
                  <a:lnTo>
                    <a:pt x="1394764" y="1367053"/>
                  </a:lnTo>
                  <a:lnTo>
                    <a:pt x="1396987" y="1356131"/>
                  </a:lnTo>
                  <a:close/>
                </a:path>
                <a:path w="1752600" h="1974215">
                  <a:moveTo>
                    <a:pt x="1396987" y="1061351"/>
                  </a:moveTo>
                  <a:lnTo>
                    <a:pt x="1394764" y="1050366"/>
                  </a:lnTo>
                  <a:lnTo>
                    <a:pt x="1388732" y="1041400"/>
                  </a:lnTo>
                  <a:lnTo>
                    <a:pt x="1379778" y="1035354"/>
                  </a:lnTo>
                  <a:lnTo>
                    <a:pt x="1368856" y="1033132"/>
                  </a:lnTo>
                  <a:lnTo>
                    <a:pt x="28130" y="1033132"/>
                  </a:lnTo>
                  <a:lnTo>
                    <a:pt x="17195" y="1035354"/>
                  </a:lnTo>
                  <a:lnTo>
                    <a:pt x="8255" y="1041400"/>
                  </a:lnTo>
                  <a:lnTo>
                    <a:pt x="2209" y="1050366"/>
                  </a:lnTo>
                  <a:lnTo>
                    <a:pt x="0" y="1061351"/>
                  </a:lnTo>
                  <a:lnTo>
                    <a:pt x="2209" y="1072261"/>
                  </a:lnTo>
                  <a:lnTo>
                    <a:pt x="8255" y="1081201"/>
                  </a:lnTo>
                  <a:lnTo>
                    <a:pt x="17195" y="1087234"/>
                  </a:lnTo>
                  <a:lnTo>
                    <a:pt x="28130" y="1089456"/>
                  </a:lnTo>
                  <a:lnTo>
                    <a:pt x="1368856" y="1089456"/>
                  </a:lnTo>
                  <a:lnTo>
                    <a:pt x="1379778" y="1087234"/>
                  </a:lnTo>
                  <a:lnTo>
                    <a:pt x="1388732" y="1081201"/>
                  </a:lnTo>
                  <a:lnTo>
                    <a:pt x="1394764" y="1072261"/>
                  </a:lnTo>
                  <a:lnTo>
                    <a:pt x="1396987" y="1061351"/>
                  </a:lnTo>
                  <a:close/>
                </a:path>
                <a:path w="1752600" h="1974215">
                  <a:moveTo>
                    <a:pt x="1752460" y="547573"/>
                  </a:moveTo>
                  <a:lnTo>
                    <a:pt x="1751850" y="539305"/>
                  </a:lnTo>
                  <a:lnTo>
                    <a:pt x="1748878" y="531583"/>
                  </a:lnTo>
                  <a:lnTo>
                    <a:pt x="1743646" y="524903"/>
                  </a:lnTo>
                  <a:lnTo>
                    <a:pt x="1735518" y="517283"/>
                  </a:lnTo>
                  <a:lnTo>
                    <a:pt x="1653108" y="439928"/>
                  </a:lnTo>
                  <a:lnTo>
                    <a:pt x="1653108" y="517283"/>
                  </a:lnTo>
                  <a:lnTo>
                    <a:pt x="1201331" y="517283"/>
                  </a:lnTo>
                  <a:lnTo>
                    <a:pt x="1201331" y="93116"/>
                  </a:lnTo>
                  <a:lnTo>
                    <a:pt x="1653108" y="517283"/>
                  </a:lnTo>
                  <a:lnTo>
                    <a:pt x="1653108" y="439928"/>
                  </a:lnTo>
                  <a:lnTo>
                    <a:pt x="1214323" y="27990"/>
                  </a:lnTo>
                  <a:lnTo>
                    <a:pt x="1192453" y="7454"/>
                  </a:lnTo>
                  <a:lnTo>
                    <a:pt x="1185672" y="2755"/>
                  </a:lnTo>
                  <a:lnTo>
                    <a:pt x="1177963" y="241"/>
                  </a:lnTo>
                  <a:lnTo>
                    <a:pt x="1169873" y="0"/>
                  </a:lnTo>
                  <a:lnTo>
                    <a:pt x="1161935" y="2120"/>
                  </a:lnTo>
                  <a:lnTo>
                    <a:pt x="1154963" y="6477"/>
                  </a:lnTo>
                  <a:lnTo>
                    <a:pt x="1149604" y="12522"/>
                  </a:lnTo>
                  <a:lnTo>
                    <a:pt x="1146175" y="19837"/>
                  </a:lnTo>
                  <a:lnTo>
                    <a:pt x="1144968" y="27990"/>
                  </a:lnTo>
                  <a:lnTo>
                    <a:pt x="1144968" y="552894"/>
                  </a:lnTo>
                  <a:lnTo>
                    <a:pt x="1147927" y="560057"/>
                  </a:lnTo>
                  <a:lnTo>
                    <a:pt x="1153160" y="565404"/>
                  </a:lnTo>
                  <a:lnTo>
                    <a:pt x="1158405" y="570636"/>
                  </a:lnTo>
                  <a:lnTo>
                    <a:pt x="1165694" y="573595"/>
                  </a:lnTo>
                  <a:lnTo>
                    <a:pt x="1724279" y="573595"/>
                  </a:lnTo>
                  <a:lnTo>
                    <a:pt x="1732686" y="572325"/>
                  </a:lnTo>
                  <a:lnTo>
                    <a:pt x="1740166" y="568731"/>
                  </a:lnTo>
                  <a:lnTo>
                    <a:pt x="1746288" y="563130"/>
                  </a:lnTo>
                  <a:lnTo>
                    <a:pt x="1750593" y="555853"/>
                  </a:lnTo>
                  <a:lnTo>
                    <a:pt x="1752460" y="547573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0">
            <a:extLst>
              <a:ext uri="{FF2B5EF4-FFF2-40B4-BE49-F238E27FC236}">
                <a16:creationId xmlns:a16="http://schemas.microsoft.com/office/drawing/2014/main" id="{C57DA44B-2F45-1B19-82CB-1B8BA6FECD28}"/>
              </a:ext>
            </a:extLst>
          </p:cNvPr>
          <p:cNvGrpSpPr/>
          <p:nvPr/>
        </p:nvGrpSpPr>
        <p:grpSpPr>
          <a:xfrm>
            <a:off x="5519386" y="5405471"/>
            <a:ext cx="2331720" cy="2636520"/>
            <a:chOff x="5519386" y="5405471"/>
            <a:chExt cx="2331720" cy="2636520"/>
          </a:xfrm>
        </p:grpSpPr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76A171E5-2EE6-C7BB-A106-F0EF9BEEBB4E}"/>
                </a:ext>
              </a:extLst>
            </p:cNvPr>
            <p:cNvSpPr/>
            <p:nvPr/>
          </p:nvSpPr>
          <p:spPr>
            <a:xfrm>
              <a:off x="5547627" y="5692304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4" h="2322195">
                  <a:moveTo>
                    <a:pt x="1919478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25"/>
                  </a:lnTo>
                  <a:lnTo>
                    <a:pt x="1919478" y="2321725"/>
                  </a:lnTo>
                  <a:lnTo>
                    <a:pt x="1919478" y="517918"/>
                  </a:lnTo>
                  <a:close/>
                </a:path>
              </a:pathLst>
            </a:custGeom>
            <a:solidFill>
              <a:srgbClr val="ABE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EBB50F32-941D-A8CE-F825-77CCF3928D09}"/>
                </a:ext>
              </a:extLst>
            </p:cNvPr>
            <p:cNvSpPr/>
            <p:nvPr/>
          </p:nvSpPr>
          <p:spPr>
            <a:xfrm>
              <a:off x="5519386" y="5664217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237" y="2377654"/>
                  </a:moveTo>
                  <a:lnTo>
                    <a:pt x="20840" y="2377654"/>
                  </a:lnTo>
                  <a:lnTo>
                    <a:pt x="13551" y="2374696"/>
                  </a:lnTo>
                  <a:lnTo>
                    <a:pt x="2960" y="2364115"/>
                  </a:lnTo>
                  <a:lnTo>
                    <a:pt x="0" y="2356947"/>
                  </a:lnTo>
                  <a:lnTo>
                    <a:pt x="0" y="20706"/>
                  </a:lnTo>
                  <a:lnTo>
                    <a:pt x="2960" y="13425"/>
                  </a:lnTo>
                  <a:lnTo>
                    <a:pt x="8199" y="8191"/>
                  </a:lnTo>
                  <a:lnTo>
                    <a:pt x="13551" y="2958"/>
                  </a:lnTo>
                  <a:lnTo>
                    <a:pt x="20726" y="0"/>
                  </a:lnTo>
                  <a:lnTo>
                    <a:pt x="1403935" y="0"/>
                  </a:lnTo>
                  <a:lnTo>
                    <a:pt x="1424661" y="56318"/>
                  </a:lnTo>
                  <a:lnTo>
                    <a:pt x="56371" y="56318"/>
                  </a:lnTo>
                  <a:lnTo>
                    <a:pt x="56371" y="2321336"/>
                  </a:lnTo>
                  <a:lnTo>
                    <a:pt x="1919478" y="2321336"/>
                  </a:lnTo>
                  <a:lnTo>
                    <a:pt x="1919478" y="2349438"/>
                  </a:lnTo>
                  <a:lnTo>
                    <a:pt x="1975850" y="2349438"/>
                  </a:lnTo>
                  <a:lnTo>
                    <a:pt x="1975850" y="2356947"/>
                  </a:lnTo>
                  <a:lnTo>
                    <a:pt x="1972889" y="2364115"/>
                  </a:lnTo>
                  <a:lnTo>
                    <a:pt x="1962298" y="2374696"/>
                  </a:lnTo>
                  <a:lnTo>
                    <a:pt x="1955237" y="2377654"/>
                  </a:lnTo>
                  <a:close/>
                </a:path>
                <a:path w="1976120" h="2378075">
                  <a:moveTo>
                    <a:pt x="1947721" y="2349438"/>
                  </a:moveTo>
                  <a:lnTo>
                    <a:pt x="1919478" y="2349438"/>
                  </a:lnTo>
                  <a:lnTo>
                    <a:pt x="1919478" y="573763"/>
                  </a:lnTo>
                  <a:lnTo>
                    <a:pt x="1389016" y="573763"/>
                  </a:lnTo>
                  <a:lnTo>
                    <a:pt x="1381728" y="570691"/>
                  </a:lnTo>
                  <a:lnTo>
                    <a:pt x="1376489" y="565571"/>
                  </a:lnTo>
                  <a:lnTo>
                    <a:pt x="1371251" y="560338"/>
                  </a:lnTo>
                  <a:lnTo>
                    <a:pt x="1368290" y="553056"/>
                  </a:lnTo>
                  <a:lnTo>
                    <a:pt x="1368290" y="56318"/>
                  </a:lnTo>
                  <a:lnTo>
                    <a:pt x="1424661" y="56318"/>
                  </a:lnTo>
                  <a:lnTo>
                    <a:pt x="1424661" y="517445"/>
                  </a:lnTo>
                  <a:lnTo>
                    <a:pt x="1955009" y="517445"/>
                  </a:lnTo>
                  <a:lnTo>
                    <a:pt x="1962298" y="520403"/>
                  </a:lnTo>
                  <a:lnTo>
                    <a:pt x="1967650" y="525637"/>
                  </a:lnTo>
                  <a:lnTo>
                    <a:pt x="1972888" y="530870"/>
                  </a:lnTo>
                  <a:lnTo>
                    <a:pt x="1975849" y="538152"/>
                  </a:lnTo>
                  <a:lnTo>
                    <a:pt x="1975849" y="2321336"/>
                  </a:lnTo>
                  <a:lnTo>
                    <a:pt x="1947721" y="2321336"/>
                  </a:lnTo>
                  <a:lnTo>
                    <a:pt x="1947721" y="2349438"/>
                  </a:lnTo>
                  <a:close/>
                </a:path>
                <a:path w="1976120" h="2378075">
                  <a:moveTo>
                    <a:pt x="1975849" y="2349438"/>
                  </a:moveTo>
                  <a:lnTo>
                    <a:pt x="1947721" y="2349438"/>
                  </a:lnTo>
                  <a:lnTo>
                    <a:pt x="1947721" y="2321336"/>
                  </a:lnTo>
                  <a:lnTo>
                    <a:pt x="1975849" y="2321336"/>
                  </a:lnTo>
                  <a:lnTo>
                    <a:pt x="1975849" y="234943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B1E249D0-0D9D-DB69-99F6-B3252A1CA695}"/>
                </a:ext>
              </a:extLst>
            </p:cNvPr>
            <p:cNvSpPr/>
            <p:nvPr/>
          </p:nvSpPr>
          <p:spPr>
            <a:xfrm>
              <a:off x="5903163" y="5433338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4" h="2322195">
                  <a:moveTo>
                    <a:pt x="1919363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37"/>
                  </a:lnTo>
                  <a:lnTo>
                    <a:pt x="1919363" y="2321737"/>
                  </a:lnTo>
                  <a:lnTo>
                    <a:pt x="1919363" y="51791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3BDACFE5-DC7C-62C8-6C25-F532EA0ADFA6}"/>
                </a:ext>
              </a:extLst>
            </p:cNvPr>
            <p:cNvSpPr/>
            <p:nvPr/>
          </p:nvSpPr>
          <p:spPr>
            <a:xfrm>
              <a:off x="5874925" y="5405471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123" y="2377620"/>
                  </a:moveTo>
                  <a:lnTo>
                    <a:pt x="20840" y="2377620"/>
                  </a:lnTo>
                  <a:lnTo>
                    <a:pt x="13438" y="2374662"/>
                  </a:lnTo>
                  <a:lnTo>
                    <a:pt x="2914" y="2364081"/>
                  </a:lnTo>
                  <a:lnTo>
                    <a:pt x="0" y="2356913"/>
                  </a:lnTo>
                  <a:lnTo>
                    <a:pt x="0" y="20752"/>
                  </a:lnTo>
                  <a:lnTo>
                    <a:pt x="2961" y="13516"/>
                  </a:lnTo>
                  <a:lnTo>
                    <a:pt x="13437" y="3026"/>
                  </a:lnTo>
                  <a:lnTo>
                    <a:pt x="20726" y="0"/>
                  </a:lnTo>
                  <a:lnTo>
                    <a:pt x="1403821" y="0"/>
                  </a:lnTo>
                  <a:lnTo>
                    <a:pt x="1424662" y="56340"/>
                  </a:lnTo>
                  <a:lnTo>
                    <a:pt x="56371" y="56340"/>
                  </a:lnTo>
                  <a:lnTo>
                    <a:pt x="56371" y="2321358"/>
                  </a:lnTo>
                  <a:lnTo>
                    <a:pt x="1919478" y="2321358"/>
                  </a:lnTo>
                  <a:lnTo>
                    <a:pt x="1919478" y="2349518"/>
                  </a:lnTo>
                  <a:lnTo>
                    <a:pt x="1975850" y="2349518"/>
                  </a:lnTo>
                  <a:lnTo>
                    <a:pt x="1975850" y="2356913"/>
                  </a:lnTo>
                  <a:lnTo>
                    <a:pt x="1972889" y="2364081"/>
                  </a:lnTo>
                  <a:lnTo>
                    <a:pt x="1962298" y="2374662"/>
                  </a:lnTo>
                  <a:lnTo>
                    <a:pt x="1955123" y="2377620"/>
                  </a:lnTo>
                  <a:close/>
                </a:path>
                <a:path w="1976120" h="2378075">
                  <a:moveTo>
                    <a:pt x="1947607" y="2349518"/>
                  </a:moveTo>
                  <a:lnTo>
                    <a:pt x="1919478" y="2349518"/>
                  </a:lnTo>
                  <a:lnTo>
                    <a:pt x="1919478" y="573786"/>
                  </a:lnTo>
                  <a:lnTo>
                    <a:pt x="1389016" y="573786"/>
                  </a:lnTo>
                  <a:lnTo>
                    <a:pt x="1381728" y="570828"/>
                  </a:lnTo>
                  <a:lnTo>
                    <a:pt x="1376489" y="565594"/>
                  </a:lnTo>
                  <a:lnTo>
                    <a:pt x="1371251" y="560247"/>
                  </a:lnTo>
                  <a:lnTo>
                    <a:pt x="1368290" y="553079"/>
                  </a:lnTo>
                  <a:lnTo>
                    <a:pt x="1368290" y="56340"/>
                  </a:lnTo>
                  <a:lnTo>
                    <a:pt x="1424662" y="56340"/>
                  </a:lnTo>
                  <a:lnTo>
                    <a:pt x="1424662" y="517468"/>
                  </a:lnTo>
                  <a:lnTo>
                    <a:pt x="1955123" y="517468"/>
                  </a:lnTo>
                  <a:lnTo>
                    <a:pt x="1962298" y="520426"/>
                  </a:lnTo>
                  <a:lnTo>
                    <a:pt x="1967536" y="525773"/>
                  </a:lnTo>
                  <a:lnTo>
                    <a:pt x="1972889" y="531007"/>
                  </a:lnTo>
                  <a:lnTo>
                    <a:pt x="1975850" y="538174"/>
                  </a:lnTo>
                  <a:lnTo>
                    <a:pt x="1975850" y="2321358"/>
                  </a:lnTo>
                  <a:lnTo>
                    <a:pt x="1947607" y="2321358"/>
                  </a:lnTo>
                  <a:lnTo>
                    <a:pt x="1947607" y="2349518"/>
                  </a:lnTo>
                  <a:close/>
                </a:path>
                <a:path w="1976120" h="2378075">
                  <a:moveTo>
                    <a:pt x="1975850" y="2349518"/>
                  </a:moveTo>
                  <a:lnTo>
                    <a:pt x="1947607" y="2349518"/>
                  </a:lnTo>
                  <a:lnTo>
                    <a:pt x="1947607" y="2321358"/>
                  </a:lnTo>
                  <a:lnTo>
                    <a:pt x="1975850" y="2321358"/>
                  </a:lnTo>
                  <a:lnTo>
                    <a:pt x="1975850" y="234951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DF2F4988-460E-F32D-F503-56E24C0AA6ED}"/>
                </a:ext>
              </a:extLst>
            </p:cNvPr>
            <p:cNvSpPr/>
            <p:nvPr/>
          </p:nvSpPr>
          <p:spPr>
            <a:xfrm>
              <a:off x="7271345" y="5433653"/>
              <a:ext cx="551815" cy="517525"/>
            </a:xfrm>
            <a:custGeom>
              <a:avLst/>
              <a:gdLst/>
              <a:ahLst/>
              <a:cxnLst/>
              <a:rect l="l" t="t" r="r" b="b"/>
              <a:pathLst>
                <a:path w="551815" h="517525">
                  <a:moveTo>
                    <a:pt x="551188" y="517502"/>
                  </a:moveTo>
                  <a:lnTo>
                    <a:pt x="0" y="517502"/>
                  </a:lnTo>
                  <a:lnTo>
                    <a:pt x="0" y="0"/>
                  </a:lnTo>
                  <a:lnTo>
                    <a:pt x="551188" y="517502"/>
                  </a:lnTo>
                  <a:close/>
                </a:path>
              </a:pathLst>
            </a:custGeom>
            <a:solidFill>
              <a:srgbClr val="90D9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C7BA4967-D7A6-8FD2-C026-8A7A455544D9}"/>
                </a:ext>
              </a:extLst>
            </p:cNvPr>
            <p:cNvSpPr/>
            <p:nvPr/>
          </p:nvSpPr>
          <p:spPr>
            <a:xfrm>
              <a:off x="6098235" y="5405665"/>
              <a:ext cx="1752600" cy="1974214"/>
            </a:xfrm>
            <a:custGeom>
              <a:avLst/>
              <a:gdLst/>
              <a:ahLst/>
              <a:cxnLst/>
              <a:rect l="l" t="t" r="r" b="b"/>
              <a:pathLst>
                <a:path w="1752600" h="1974215">
                  <a:moveTo>
                    <a:pt x="1012190" y="766559"/>
                  </a:moveTo>
                  <a:lnTo>
                    <a:pt x="1009967" y="755573"/>
                  </a:lnTo>
                  <a:lnTo>
                    <a:pt x="1003922" y="746607"/>
                  </a:lnTo>
                  <a:lnTo>
                    <a:pt x="994943" y="740562"/>
                  </a:lnTo>
                  <a:lnTo>
                    <a:pt x="983945" y="738339"/>
                  </a:lnTo>
                  <a:lnTo>
                    <a:pt x="28130" y="738339"/>
                  </a:lnTo>
                  <a:lnTo>
                    <a:pt x="17208" y="740562"/>
                  </a:lnTo>
                  <a:lnTo>
                    <a:pt x="8267" y="746607"/>
                  </a:lnTo>
                  <a:lnTo>
                    <a:pt x="2222" y="755573"/>
                  </a:lnTo>
                  <a:lnTo>
                    <a:pt x="12" y="766559"/>
                  </a:lnTo>
                  <a:lnTo>
                    <a:pt x="2222" y="777481"/>
                  </a:lnTo>
                  <a:lnTo>
                    <a:pt x="8267" y="786409"/>
                  </a:lnTo>
                  <a:lnTo>
                    <a:pt x="17208" y="792441"/>
                  </a:lnTo>
                  <a:lnTo>
                    <a:pt x="28130" y="794664"/>
                  </a:lnTo>
                  <a:lnTo>
                    <a:pt x="983945" y="794664"/>
                  </a:lnTo>
                  <a:lnTo>
                    <a:pt x="994943" y="792441"/>
                  </a:lnTo>
                  <a:lnTo>
                    <a:pt x="1003922" y="786409"/>
                  </a:lnTo>
                  <a:lnTo>
                    <a:pt x="1009967" y="777481"/>
                  </a:lnTo>
                  <a:lnTo>
                    <a:pt x="1012190" y="766559"/>
                  </a:lnTo>
                  <a:close/>
                </a:path>
                <a:path w="1752600" h="1974215">
                  <a:moveTo>
                    <a:pt x="1012190" y="471766"/>
                  </a:moveTo>
                  <a:lnTo>
                    <a:pt x="1009967" y="460781"/>
                  </a:lnTo>
                  <a:lnTo>
                    <a:pt x="1003922" y="451815"/>
                  </a:lnTo>
                  <a:lnTo>
                    <a:pt x="994943" y="445770"/>
                  </a:lnTo>
                  <a:lnTo>
                    <a:pt x="983945" y="443560"/>
                  </a:lnTo>
                  <a:lnTo>
                    <a:pt x="28130" y="443560"/>
                  </a:lnTo>
                  <a:lnTo>
                    <a:pt x="17208" y="445770"/>
                  </a:lnTo>
                  <a:lnTo>
                    <a:pt x="8267" y="451815"/>
                  </a:lnTo>
                  <a:lnTo>
                    <a:pt x="2222" y="460781"/>
                  </a:lnTo>
                  <a:lnTo>
                    <a:pt x="12" y="471766"/>
                  </a:lnTo>
                  <a:lnTo>
                    <a:pt x="2222" y="482739"/>
                  </a:lnTo>
                  <a:lnTo>
                    <a:pt x="8267" y="491667"/>
                  </a:lnTo>
                  <a:lnTo>
                    <a:pt x="17208" y="497674"/>
                  </a:lnTo>
                  <a:lnTo>
                    <a:pt x="28130" y="499872"/>
                  </a:lnTo>
                  <a:lnTo>
                    <a:pt x="983945" y="499872"/>
                  </a:lnTo>
                  <a:lnTo>
                    <a:pt x="994943" y="497674"/>
                  </a:lnTo>
                  <a:lnTo>
                    <a:pt x="1003922" y="491667"/>
                  </a:lnTo>
                  <a:lnTo>
                    <a:pt x="1009967" y="482739"/>
                  </a:lnTo>
                  <a:lnTo>
                    <a:pt x="1012190" y="471766"/>
                  </a:lnTo>
                  <a:close/>
                </a:path>
                <a:path w="1752600" h="1974215">
                  <a:moveTo>
                    <a:pt x="1397000" y="1945716"/>
                  </a:moveTo>
                  <a:lnTo>
                    <a:pt x="1394777" y="1934730"/>
                  </a:lnTo>
                  <a:lnTo>
                    <a:pt x="1388745" y="1925764"/>
                  </a:lnTo>
                  <a:lnTo>
                    <a:pt x="1379791" y="1919719"/>
                  </a:lnTo>
                  <a:lnTo>
                    <a:pt x="1368869" y="1917496"/>
                  </a:lnTo>
                  <a:lnTo>
                    <a:pt x="28130" y="1917496"/>
                  </a:lnTo>
                  <a:lnTo>
                    <a:pt x="17208" y="1919719"/>
                  </a:lnTo>
                  <a:lnTo>
                    <a:pt x="8267" y="1925764"/>
                  </a:lnTo>
                  <a:lnTo>
                    <a:pt x="2222" y="1934730"/>
                  </a:lnTo>
                  <a:lnTo>
                    <a:pt x="0" y="1945716"/>
                  </a:lnTo>
                  <a:lnTo>
                    <a:pt x="2222" y="1956638"/>
                  </a:lnTo>
                  <a:lnTo>
                    <a:pt x="8267" y="1965566"/>
                  </a:lnTo>
                  <a:lnTo>
                    <a:pt x="17208" y="1971598"/>
                  </a:lnTo>
                  <a:lnTo>
                    <a:pt x="28130" y="1973821"/>
                  </a:lnTo>
                  <a:lnTo>
                    <a:pt x="1368869" y="1973821"/>
                  </a:lnTo>
                  <a:lnTo>
                    <a:pt x="1379791" y="1971598"/>
                  </a:lnTo>
                  <a:lnTo>
                    <a:pt x="1388745" y="1965566"/>
                  </a:lnTo>
                  <a:lnTo>
                    <a:pt x="1394777" y="1956638"/>
                  </a:lnTo>
                  <a:lnTo>
                    <a:pt x="1397000" y="1945716"/>
                  </a:lnTo>
                  <a:close/>
                </a:path>
                <a:path w="1752600" h="1974215">
                  <a:moveTo>
                    <a:pt x="1397000" y="1650923"/>
                  </a:moveTo>
                  <a:lnTo>
                    <a:pt x="1394777" y="1639938"/>
                  </a:lnTo>
                  <a:lnTo>
                    <a:pt x="1388745" y="1630972"/>
                  </a:lnTo>
                  <a:lnTo>
                    <a:pt x="1379791" y="1624926"/>
                  </a:lnTo>
                  <a:lnTo>
                    <a:pt x="1368869" y="1622717"/>
                  </a:lnTo>
                  <a:lnTo>
                    <a:pt x="28130" y="1622717"/>
                  </a:lnTo>
                  <a:lnTo>
                    <a:pt x="17208" y="1624926"/>
                  </a:lnTo>
                  <a:lnTo>
                    <a:pt x="8267" y="1630972"/>
                  </a:lnTo>
                  <a:lnTo>
                    <a:pt x="2222" y="1639938"/>
                  </a:lnTo>
                  <a:lnTo>
                    <a:pt x="0" y="1650923"/>
                  </a:lnTo>
                  <a:lnTo>
                    <a:pt x="2222" y="1661845"/>
                  </a:lnTo>
                  <a:lnTo>
                    <a:pt x="8267" y="1670786"/>
                  </a:lnTo>
                  <a:lnTo>
                    <a:pt x="17208" y="1676819"/>
                  </a:lnTo>
                  <a:lnTo>
                    <a:pt x="28130" y="1679028"/>
                  </a:lnTo>
                  <a:lnTo>
                    <a:pt x="1368869" y="1679028"/>
                  </a:lnTo>
                  <a:lnTo>
                    <a:pt x="1379791" y="1676819"/>
                  </a:lnTo>
                  <a:lnTo>
                    <a:pt x="1388745" y="1670786"/>
                  </a:lnTo>
                  <a:lnTo>
                    <a:pt x="1394777" y="1661845"/>
                  </a:lnTo>
                  <a:lnTo>
                    <a:pt x="1397000" y="1650923"/>
                  </a:lnTo>
                  <a:close/>
                </a:path>
                <a:path w="1752600" h="1974215">
                  <a:moveTo>
                    <a:pt x="1397000" y="1356131"/>
                  </a:moveTo>
                  <a:lnTo>
                    <a:pt x="1394777" y="1345158"/>
                  </a:lnTo>
                  <a:lnTo>
                    <a:pt x="1388745" y="1336179"/>
                  </a:lnTo>
                  <a:lnTo>
                    <a:pt x="1379791" y="1330134"/>
                  </a:lnTo>
                  <a:lnTo>
                    <a:pt x="1368869" y="1327924"/>
                  </a:lnTo>
                  <a:lnTo>
                    <a:pt x="28130" y="1327924"/>
                  </a:lnTo>
                  <a:lnTo>
                    <a:pt x="17208" y="1330134"/>
                  </a:lnTo>
                  <a:lnTo>
                    <a:pt x="8267" y="1336179"/>
                  </a:lnTo>
                  <a:lnTo>
                    <a:pt x="2222" y="1345158"/>
                  </a:lnTo>
                  <a:lnTo>
                    <a:pt x="0" y="1356131"/>
                  </a:lnTo>
                  <a:lnTo>
                    <a:pt x="2222" y="1367053"/>
                  </a:lnTo>
                  <a:lnTo>
                    <a:pt x="8267" y="1375994"/>
                  </a:lnTo>
                  <a:lnTo>
                    <a:pt x="17208" y="1382026"/>
                  </a:lnTo>
                  <a:lnTo>
                    <a:pt x="28130" y="1384236"/>
                  </a:lnTo>
                  <a:lnTo>
                    <a:pt x="1368869" y="1384236"/>
                  </a:lnTo>
                  <a:lnTo>
                    <a:pt x="1379791" y="1382026"/>
                  </a:lnTo>
                  <a:lnTo>
                    <a:pt x="1388745" y="1375994"/>
                  </a:lnTo>
                  <a:lnTo>
                    <a:pt x="1394777" y="1367053"/>
                  </a:lnTo>
                  <a:lnTo>
                    <a:pt x="1397000" y="1356131"/>
                  </a:lnTo>
                  <a:close/>
                </a:path>
                <a:path w="1752600" h="1974215">
                  <a:moveTo>
                    <a:pt x="1397000" y="1061351"/>
                  </a:moveTo>
                  <a:lnTo>
                    <a:pt x="1394777" y="1050366"/>
                  </a:lnTo>
                  <a:lnTo>
                    <a:pt x="1388745" y="1041400"/>
                  </a:lnTo>
                  <a:lnTo>
                    <a:pt x="1379791" y="1035354"/>
                  </a:lnTo>
                  <a:lnTo>
                    <a:pt x="1368869" y="1033132"/>
                  </a:lnTo>
                  <a:lnTo>
                    <a:pt x="28130" y="1033132"/>
                  </a:lnTo>
                  <a:lnTo>
                    <a:pt x="17208" y="1035354"/>
                  </a:lnTo>
                  <a:lnTo>
                    <a:pt x="8267" y="1041400"/>
                  </a:lnTo>
                  <a:lnTo>
                    <a:pt x="2222" y="1050366"/>
                  </a:lnTo>
                  <a:lnTo>
                    <a:pt x="0" y="1061351"/>
                  </a:lnTo>
                  <a:lnTo>
                    <a:pt x="2222" y="1072261"/>
                  </a:lnTo>
                  <a:lnTo>
                    <a:pt x="8267" y="1081201"/>
                  </a:lnTo>
                  <a:lnTo>
                    <a:pt x="17208" y="1087234"/>
                  </a:lnTo>
                  <a:lnTo>
                    <a:pt x="28130" y="1089456"/>
                  </a:lnTo>
                  <a:lnTo>
                    <a:pt x="1368869" y="1089456"/>
                  </a:lnTo>
                  <a:lnTo>
                    <a:pt x="1379791" y="1087234"/>
                  </a:lnTo>
                  <a:lnTo>
                    <a:pt x="1388745" y="1081201"/>
                  </a:lnTo>
                  <a:lnTo>
                    <a:pt x="1394777" y="1072261"/>
                  </a:lnTo>
                  <a:lnTo>
                    <a:pt x="1397000" y="1061351"/>
                  </a:lnTo>
                  <a:close/>
                </a:path>
                <a:path w="1752600" h="1974215">
                  <a:moveTo>
                    <a:pt x="1752473" y="547573"/>
                  </a:moveTo>
                  <a:lnTo>
                    <a:pt x="1653120" y="439928"/>
                  </a:lnTo>
                  <a:lnTo>
                    <a:pt x="1653120" y="517283"/>
                  </a:lnTo>
                  <a:lnTo>
                    <a:pt x="1201343" y="517283"/>
                  </a:lnTo>
                  <a:lnTo>
                    <a:pt x="1201343" y="93116"/>
                  </a:lnTo>
                  <a:lnTo>
                    <a:pt x="1653120" y="517283"/>
                  </a:lnTo>
                  <a:lnTo>
                    <a:pt x="1653120" y="439928"/>
                  </a:lnTo>
                  <a:lnTo>
                    <a:pt x="1214335" y="27990"/>
                  </a:lnTo>
                  <a:lnTo>
                    <a:pt x="1192466" y="7454"/>
                  </a:lnTo>
                  <a:lnTo>
                    <a:pt x="1185672" y="2755"/>
                  </a:lnTo>
                  <a:lnTo>
                    <a:pt x="1177975" y="241"/>
                  </a:lnTo>
                  <a:lnTo>
                    <a:pt x="1169885" y="0"/>
                  </a:lnTo>
                  <a:lnTo>
                    <a:pt x="1161948" y="2120"/>
                  </a:lnTo>
                  <a:lnTo>
                    <a:pt x="1144968" y="552894"/>
                  </a:lnTo>
                  <a:lnTo>
                    <a:pt x="1147940" y="560057"/>
                  </a:lnTo>
                  <a:lnTo>
                    <a:pt x="1153172" y="565404"/>
                  </a:lnTo>
                  <a:lnTo>
                    <a:pt x="1158417" y="570636"/>
                  </a:lnTo>
                  <a:lnTo>
                    <a:pt x="1165694" y="573595"/>
                  </a:lnTo>
                  <a:lnTo>
                    <a:pt x="1724291" y="573595"/>
                  </a:lnTo>
                  <a:lnTo>
                    <a:pt x="1732699" y="572325"/>
                  </a:lnTo>
                  <a:lnTo>
                    <a:pt x="1740179" y="568731"/>
                  </a:lnTo>
                  <a:lnTo>
                    <a:pt x="1746300" y="563130"/>
                  </a:lnTo>
                  <a:lnTo>
                    <a:pt x="1750593" y="555853"/>
                  </a:lnTo>
                  <a:lnTo>
                    <a:pt x="1752473" y="547573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8" name="object 17">
            <a:extLst>
              <a:ext uri="{FF2B5EF4-FFF2-40B4-BE49-F238E27FC236}">
                <a16:creationId xmlns:a16="http://schemas.microsoft.com/office/drawing/2014/main" id="{77F0544C-14C6-87BC-1009-0FDCF7D38FAD}"/>
              </a:ext>
            </a:extLst>
          </p:cNvPr>
          <p:cNvGrpSpPr/>
          <p:nvPr/>
        </p:nvGrpSpPr>
        <p:grpSpPr>
          <a:xfrm>
            <a:off x="10440688" y="5405471"/>
            <a:ext cx="2331720" cy="2636520"/>
            <a:chOff x="10440688" y="5405471"/>
            <a:chExt cx="2331720" cy="2636520"/>
          </a:xfrm>
        </p:grpSpPr>
        <p:sp>
          <p:nvSpPr>
            <p:cNvPr id="19" name="object 18">
              <a:extLst>
                <a:ext uri="{FF2B5EF4-FFF2-40B4-BE49-F238E27FC236}">
                  <a16:creationId xmlns:a16="http://schemas.microsoft.com/office/drawing/2014/main" id="{2985F775-9E2C-C0C8-2CFE-695F34D587E8}"/>
                </a:ext>
              </a:extLst>
            </p:cNvPr>
            <p:cNvSpPr/>
            <p:nvPr/>
          </p:nvSpPr>
          <p:spPr>
            <a:xfrm>
              <a:off x="10468927" y="5692304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4" h="2322195">
                  <a:moveTo>
                    <a:pt x="1919478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25"/>
                  </a:lnTo>
                  <a:lnTo>
                    <a:pt x="1919478" y="2321725"/>
                  </a:lnTo>
                  <a:lnTo>
                    <a:pt x="1919478" y="517918"/>
                  </a:lnTo>
                  <a:close/>
                </a:path>
              </a:pathLst>
            </a:custGeom>
            <a:solidFill>
              <a:srgbClr val="ABE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4A3B5861-AE14-EBDC-27DE-353D92F5721D}"/>
                </a:ext>
              </a:extLst>
            </p:cNvPr>
            <p:cNvSpPr/>
            <p:nvPr/>
          </p:nvSpPr>
          <p:spPr>
            <a:xfrm>
              <a:off x="10440688" y="5664217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237" y="2377654"/>
                  </a:moveTo>
                  <a:lnTo>
                    <a:pt x="20840" y="2377654"/>
                  </a:lnTo>
                  <a:lnTo>
                    <a:pt x="13551" y="2374696"/>
                  </a:lnTo>
                  <a:lnTo>
                    <a:pt x="2960" y="2364115"/>
                  </a:lnTo>
                  <a:lnTo>
                    <a:pt x="0" y="2356947"/>
                  </a:lnTo>
                  <a:lnTo>
                    <a:pt x="0" y="20706"/>
                  </a:lnTo>
                  <a:lnTo>
                    <a:pt x="2960" y="13425"/>
                  </a:lnTo>
                  <a:lnTo>
                    <a:pt x="8199" y="8191"/>
                  </a:lnTo>
                  <a:lnTo>
                    <a:pt x="13551" y="2958"/>
                  </a:lnTo>
                  <a:lnTo>
                    <a:pt x="20726" y="0"/>
                  </a:lnTo>
                  <a:lnTo>
                    <a:pt x="1403935" y="0"/>
                  </a:lnTo>
                  <a:lnTo>
                    <a:pt x="1424661" y="56318"/>
                  </a:lnTo>
                  <a:lnTo>
                    <a:pt x="56371" y="56318"/>
                  </a:lnTo>
                  <a:lnTo>
                    <a:pt x="56371" y="2321336"/>
                  </a:lnTo>
                  <a:lnTo>
                    <a:pt x="1919478" y="2321336"/>
                  </a:lnTo>
                  <a:lnTo>
                    <a:pt x="1919478" y="2349438"/>
                  </a:lnTo>
                  <a:lnTo>
                    <a:pt x="1975850" y="2349438"/>
                  </a:lnTo>
                  <a:lnTo>
                    <a:pt x="1975850" y="2356947"/>
                  </a:lnTo>
                  <a:lnTo>
                    <a:pt x="1972889" y="2364115"/>
                  </a:lnTo>
                  <a:lnTo>
                    <a:pt x="1962298" y="2374696"/>
                  </a:lnTo>
                  <a:lnTo>
                    <a:pt x="1955237" y="2377654"/>
                  </a:lnTo>
                  <a:close/>
                </a:path>
                <a:path w="1976120" h="2378075">
                  <a:moveTo>
                    <a:pt x="1947721" y="2349438"/>
                  </a:moveTo>
                  <a:lnTo>
                    <a:pt x="1919478" y="2349438"/>
                  </a:lnTo>
                  <a:lnTo>
                    <a:pt x="1919478" y="573763"/>
                  </a:lnTo>
                  <a:lnTo>
                    <a:pt x="1389016" y="573763"/>
                  </a:lnTo>
                  <a:lnTo>
                    <a:pt x="1381728" y="570691"/>
                  </a:lnTo>
                  <a:lnTo>
                    <a:pt x="1376489" y="565571"/>
                  </a:lnTo>
                  <a:lnTo>
                    <a:pt x="1371251" y="560338"/>
                  </a:lnTo>
                  <a:lnTo>
                    <a:pt x="1368290" y="553056"/>
                  </a:lnTo>
                  <a:lnTo>
                    <a:pt x="1368290" y="56318"/>
                  </a:lnTo>
                  <a:lnTo>
                    <a:pt x="1424661" y="56318"/>
                  </a:lnTo>
                  <a:lnTo>
                    <a:pt x="1424661" y="517445"/>
                  </a:lnTo>
                  <a:lnTo>
                    <a:pt x="1955009" y="517445"/>
                  </a:lnTo>
                  <a:lnTo>
                    <a:pt x="1962298" y="520403"/>
                  </a:lnTo>
                  <a:lnTo>
                    <a:pt x="1967650" y="525637"/>
                  </a:lnTo>
                  <a:lnTo>
                    <a:pt x="1972888" y="530870"/>
                  </a:lnTo>
                  <a:lnTo>
                    <a:pt x="1975849" y="538152"/>
                  </a:lnTo>
                  <a:lnTo>
                    <a:pt x="1975849" y="2321336"/>
                  </a:lnTo>
                  <a:lnTo>
                    <a:pt x="1947721" y="2321336"/>
                  </a:lnTo>
                  <a:lnTo>
                    <a:pt x="1947721" y="2349438"/>
                  </a:lnTo>
                  <a:close/>
                </a:path>
                <a:path w="1976120" h="2378075">
                  <a:moveTo>
                    <a:pt x="1975849" y="2349438"/>
                  </a:moveTo>
                  <a:lnTo>
                    <a:pt x="1947721" y="2349438"/>
                  </a:lnTo>
                  <a:lnTo>
                    <a:pt x="1947721" y="2321336"/>
                  </a:lnTo>
                  <a:lnTo>
                    <a:pt x="1975849" y="2321336"/>
                  </a:lnTo>
                  <a:lnTo>
                    <a:pt x="1975849" y="234943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2A4D7A16-42F1-47F8-778B-81383D60DFE1}"/>
                </a:ext>
              </a:extLst>
            </p:cNvPr>
            <p:cNvSpPr/>
            <p:nvPr/>
          </p:nvSpPr>
          <p:spPr>
            <a:xfrm>
              <a:off x="10824464" y="5433338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4" h="2322195">
                  <a:moveTo>
                    <a:pt x="1919363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37"/>
                  </a:lnTo>
                  <a:lnTo>
                    <a:pt x="1919363" y="2321737"/>
                  </a:lnTo>
                  <a:lnTo>
                    <a:pt x="1919363" y="51791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A114E0FE-D5C9-1B3C-FE29-84796E9FC2C3}"/>
                </a:ext>
              </a:extLst>
            </p:cNvPr>
            <p:cNvSpPr/>
            <p:nvPr/>
          </p:nvSpPr>
          <p:spPr>
            <a:xfrm>
              <a:off x="10796227" y="5405471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20" h="2378075">
                  <a:moveTo>
                    <a:pt x="1955123" y="2377620"/>
                  </a:moveTo>
                  <a:lnTo>
                    <a:pt x="20840" y="2377620"/>
                  </a:lnTo>
                  <a:lnTo>
                    <a:pt x="13438" y="2374662"/>
                  </a:lnTo>
                  <a:lnTo>
                    <a:pt x="2914" y="2364081"/>
                  </a:lnTo>
                  <a:lnTo>
                    <a:pt x="0" y="2356913"/>
                  </a:lnTo>
                  <a:lnTo>
                    <a:pt x="0" y="20752"/>
                  </a:lnTo>
                  <a:lnTo>
                    <a:pt x="2961" y="13516"/>
                  </a:lnTo>
                  <a:lnTo>
                    <a:pt x="13437" y="3026"/>
                  </a:lnTo>
                  <a:lnTo>
                    <a:pt x="20726" y="0"/>
                  </a:lnTo>
                  <a:lnTo>
                    <a:pt x="1403821" y="0"/>
                  </a:lnTo>
                  <a:lnTo>
                    <a:pt x="1424662" y="56340"/>
                  </a:lnTo>
                  <a:lnTo>
                    <a:pt x="56371" y="56340"/>
                  </a:lnTo>
                  <a:lnTo>
                    <a:pt x="56371" y="2321358"/>
                  </a:lnTo>
                  <a:lnTo>
                    <a:pt x="1919478" y="2321358"/>
                  </a:lnTo>
                  <a:lnTo>
                    <a:pt x="1919478" y="2349518"/>
                  </a:lnTo>
                  <a:lnTo>
                    <a:pt x="1975850" y="2349518"/>
                  </a:lnTo>
                  <a:lnTo>
                    <a:pt x="1975850" y="2356913"/>
                  </a:lnTo>
                  <a:lnTo>
                    <a:pt x="1972889" y="2364081"/>
                  </a:lnTo>
                  <a:lnTo>
                    <a:pt x="1962298" y="2374662"/>
                  </a:lnTo>
                  <a:lnTo>
                    <a:pt x="1955123" y="2377620"/>
                  </a:lnTo>
                  <a:close/>
                </a:path>
                <a:path w="1976120" h="2378075">
                  <a:moveTo>
                    <a:pt x="1947607" y="2349518"/>
                  </a:moveTo>
                  <a:lnTo>
                    <a:pt x="1919478" y="2349518"/>
                  </a:lnTo>
                  <a:lnTo>
                    <a:pt x="1919478" y="573786"/>
                  </a:lnTo>
                  <a:lnTo>
                    <a:pt x="1389016" y="573786"/>
                  </a:lnTo>
                  <a:lnTo>
                    <a:pt x="1381728" y="570828"/>
                  </a:lnTo>
                  <a:lnTo>
                    <a:pt x="1376489" y="565594"/>
                  </a:lnTo>
                  <a:lnTo>
                    <a:pt x="1371251" y="560247"/>
                  </a:lnTo>
                  <a:lnTo>
                    <a:pt x="1368290" y="553079"/>
                  </a:lnTo>
                  <a:lnTo>
                    <a:pt x="1368290" y="56340"/>
                  </a:lnTo>
                  <a:lnTo>
                    <a:pt x="1424662" y="56340"/>
                  </a:lnTo>
                  <a:lnTo>
                    <a:pt x="1424662" y="517468"/>
                  </a:lnTo>
                  <a:lnTo>
                    <a:pt x="1955123" y="517468"/>
                  </a:lnTo>
                  <a:lnTo>
                    <a:pt x="1962298" y="520426"/>
                  </a:lnTo>
                  <a:lnTo>
                    <a:pt x="1967536" y="525773"/>
                  </a:lnTo>
                  <a:lnTo>
                    <a:pt x="1972889" y="531007"/>
                  </a:lnTo>
                  <a:lnTo>
                    <a:pt x="1975850" y="538174"/>
                  </a:lnTo>
                  <a:lnTo>
                    <a:pt x="1975850" y="2321358"/>
                  </a:lnTo>
                  <a:lnTo>
                    <a:pt x="1947607" y="2321358"/>
                  </a:lnTo>
                  <a:lnTo>
                    <a:pt x="1947607" y="2349518"/>
                  </a:lnTo>
                  <a:close/>
                </a:path>
                <a:path w="1976120" h="2378075">
                  <a:moveTo>
                    <a:pt x="1975850" y="2349518"/>
                  </a:moveTo>
                  <a:lnTo>
                    <a:pt x="1947607" y="2349518"/>
                  </a:lnTo>
                  <a:lnTo>
                    <a:pt x="1947607" y="2321358"/>
                  </a:lnTo>
                  <a:lnTo>
                    <a:pt x="1975850" y="2321358"/>
                  </a:lnTo>
                  <a:lnTo>
                    <a:pt x="1975850" y="234951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4FC54EF0-BB60-DEBC-62F2-6C694DEF4189}"/>
                </a:ext>
              </a:extLst>
            </p:cNvPr>
            <p:cNvSpPr/>
            <p:nvPr/>
          </p:nvSpPr>
          <p:spPr>
            <a:xfrm>
              <a:off x="12192646" y="5433653"/>
              <a:ext cx="551815" cy="517525"/>
            </a:xfrm>
            <a:custGeom>
              <a:avLst/>
              <a:gdLst/>
              <a:ahLst/>
              <a:cxnLst/>
              <a:rect l="l" t="t" r="r" b="b"/>
              <a:pathLst>
                <a:path w="551815" h="517525">
                  <a:moveTo>
                    <a:pt x="551188" y="517502"/>
                  </a:moveTo>
                  <a:lnTo>
                    <a:pt x="0" y="517502"/>
                  </a:lnTo>
                  <a:lnTo>
                    <a:pt x="0" y="0"/>
                  </a:lnTo>
                  <a:lnTo>
                    <a:pt x="551188" y="517502"/>
                  </a:lnTo>
                  <a:close/>
                </a:path>
              </a:pathLst>
            </a:custGeom>
            <a:solidFill>
              <a:srgbClr val="90D9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BDB97553-CC80-3AE0-B1A0-A6D168016ABD}"/>
                </a:ext>
              </a:extLst>
            </p:cNvPr>
            <p:cNvSpPr/>
            <p:nvPr/>
          </p:nvSpPr>
          <p:spPr>
            <a:xfrm>
              <a:off x="11019549" y="5405665"/>
              <a:ext cx="1752600" cy="1974214"/>
            </a:xfrm>
            <a:custGeom>
              <a:avLst/>
              <a:gdLst/>
              <a:ahLst/>
              <a:cxnLst/>
              <a:rect l="l" t="t" r="r" b="b"/>
              <a:pathLst>
                <a:path w="1752600" h="1974215">
                  <a:moveTo>
                    <a:pt x="1012177" y="766559"/>
                  </a:moveTo>
                  <a:lnTo>
                    <a:pt x="1009954" y="755573"/>
                  </a:lnTo>
                  <a:lnTo>
                    <a:pt x="1003909" y="746607"/>
                  </a:lnTo>
                  <a:lnTo>
                    <a:pt x="994930" y="740562"/>
                  </a:lnTo>
                  <a:lnTo>
                    <a:pt x="983932" y="738339"/>
                  </a:lnTo>
                  <a:lnTo>
                    <a:pt x="28117" y="738339"/>
                  </a:lnTo>
                  <a:lnTo>
                    <a:pt x="17195" y="740562"/>
                  </a:lnTo>
                  <a:lnTo>
                    <a:pt x="8255" y="746607"/>
                  </a:lnTo>
                  <a:lnTo>
                    <a:pt x="2209" y="755573"/>
                  </a:lnTo>
                  <a:lnTo>
                    <a:pt x="0" y="766559"/>
                  </a:lnTo>
                  <a:lnTo>
                    <a:pt x="2209" y="777481"/>
                  </a:lnTo>
                  <a:lnTo>
                    <a:pt x="8255" y="786409"/>
                  </a:lnTo>
                  <a:lnTo>
                    <a:pt x="17195" y="792441"/>
                  </a:lnTo>
                  <a:lnTo>
                    <a:pt x="28117" y="794664"/>
                  </a:lnTo>
                  <a:lnTo>
                    <a:pt x="983932" y="794664"/>
                  </a:lnTo>
                  <a:lnTo>
                    <a:pt x="994930" y="792441"/>
                  </a:lnTo>
                  <a:lnTo>
                    <a:pt x="1003909" y="786409"/>
                  </a:lnTo>
                  <a:lnTo>
                    <a:pt x="1009954" y="777481"/>
                  </a:lnTo>
                  <a:lnTo>
                    <a:pt x="1012177" y="766559"/>
                  </a:lnTo>
                  <a:close/>
                </a:path>
                <a:path w="1752600" h="1974215">
                  <a:moveTo>
                    <a:pt x="1012177" y="471766"/>
                  </a:moveTo>
                  <a:lnTo>
                    <a:pt x="1009954" y="460781"/>
                  </a:lnTo>
                  <a:lnTo>
                    <a:pt x="1003909" y="451815"/>
                  </a:lnTo>
                  <a:lnTo>
                    <a:pt x="994930" y="445770"/>
                  </a:lnTo>
                  <a:lnTo>
                    <a:pt x="983932" y="443560"/>
                  </a:lnTo>
                  <a:lnTo>
                    <a:pt x="28117" y="443560"/>
                  </a:lnTo>
                  <a:lnTo>
                    <a:pt x="17195" y="445770"/>
                  </a:lnTo>
                  <a:lnTo>
                    <a:pt x="8255" y="451815"/>
                  </a:lnTo>
                  <a:lnTo>
                    <a:pt x="2209" y="460781"/>
                  </a:lnTo>
                  <a:lnTo>
                    <a:pt x="0" y="471766"/>
                  </a:lnTo>
                  <a:lnTo>
                    <a:pt x="2209" y="482739"/>
                  </a:lnTo>
                  <a:lnTo>
                    <a:pt x="8255" y="491667"/>
                  </a:lnTo>
                  <a:lnTo>
                    <a:pt x="17195" y="497674"/>
                  </a:lnTo>
                  <a:lnTo>
                    <a:pt x="28117" y="499872"/>
                  </a:lnTo>
                  <a:lnTo>
                    <a:pt x="983932" y="499872"/>
                  </a:lnTo>
                  <a:lnTo>
                    <a:pt x="994930" y="497674"/>
                  </a:lnTo>
                  <a:lnTo>
                    <a:pt x="1003909" y="491667"/>
                  </a:lnTo>
                  <a:lnTo>
                    <a:pt x="1009954" y="482739"/>
                  </a:lnTo>
                  <a:lnTo>
                    <a:pt x="1012177" y="471766"/>
                  </a:lnTo>
                  <a:close/>
                </a:path>
                <a:path w="1752600" h="1974215">
                  <a:moveTo>
                    <a:pt x="1396987" y="1945716"/>
                  </a:moveTo>
                  <a:lnTo>
                    <a:pt x="1394764" y="1934730"/>
                  </a:lnTo>
                  <a:lnTo>
                    <a:pt x="1388732" y="1925764"/>
                  </a:lnTo>
                  <a:lnTo>
                    <a:pt x="1379778" y="1919719"/>
                  </a:lnTo>
                  <a:lnTo>
                    <a:pt x="1368856" y="1917496"/>
                  </a:lnTo>
                  <a:lnTo>
                    <a:pt x="28117" y="1917496"/>
                  </a:lnTo>
                  <a:lnTo>
                    <a:pt x="17195" y="1919719"/>
                  </a:lnTo>
                  <a:lnTo>
                    <a:pt x="8255" y="1925764"/>
                  </a:lnTo>
                  <a:lnTo>
                    <a:pt x="2209" y="1934730"/>
                  </a:lnTo>
                  <a:lnTo>
                    <a:pt x="0" y="1945716"/>
                  </a:lnTo>
                  <a:lnTo>
                    <a:pt x="2209" y="1956638"/>
                  </a:lnTo>
                  <a:lnTo>
                    <a:pt x="8255" y="1965566"/>
                  </a:lnTo>
                  <a:lnTo>
                    <a:pt x="17195" y="1971598"/>
                  </a:lnTo>
                  <a:lnTo>
                    <a:pt x="28117" y="1973821"/>
                  </a:lnTo>
                  <a:lnTo>
                    <a:pt x="1368856" y="1973821"/>
                  </a:lnTo>
                  <a:lnTo>
                    <a:pt x="1379778" y="1971598"/>
                  </a:lnTo>
                  <a:lnTo>
                    <a:pt x="1388732" y="1965566"/>
                  </a:lnTo>
                  <a:lnTo>
                    <a:pt x="1394764" y="1956638"/>
                  </a:lnTo>
                  <a:lnTo>
                    <a:pt x="1396987" y="1945716"/>
                  </a:lnTo>
                  <a:close/>
                </a:path>
                <a:path w="1752600" h="1974215">
                  <a:moveTo>
                    <a:pt x="1396987" y="1650923"/>
                  </a:moveTo>
                  <a:lnTo>
                    <a:pt x="1394764" y="1639938"/>
                  </a:lnTo>
                  <a:lnTo>
                    <a:pt x="1388732" y="1630972"/>
                  </a:lnTo>
                  <a:lnTo>
                    <a:pt x="1379778" y="1624926"/>
                  </a:lnTo>
                  <a:lnTo>
                    <a:pt x="1368856" y="1622717"/>
                  </a:lnTo>
                  <a:lnTo>
                    <a:pt x="28117" y="1622717"/>
                  </a:lnTo>
                  <a:lnTo>
                    <a:pt x="17195" y="1624926"/>
                  </a:lnTo>
                  <a:lnTo>
                    <a:pt x="8255" y="1630972"/>
                  </a:lnTo>
                  <a:lnTo>
                    <a:pt x="2209" y="1639938"/>
                  </a:lnTo>
                  <a:lnTo>
                    <a:pt x="0" y="1650923"/>
                  </a:lnTo>
                  <a:lnTo>
                    <a:pt x="2209" y="1661845"/>
                  </a:lnTo>
                  <a:lnTo>
                    <a:pt x="8255" y="1670786"/>
                  </a:lnTo>
                  <a:lnTo>
                    <a:pt x="17195" y="1676819"/>
                  </a:lnTo>
                  <a:lnTo>
                    <a:pt x="28117" y="1679028"/>
                  </a:lnTo>
                  <a:lnTo>
                    <a:pt x="1368856" y="1679028"/>
                  </a:lnTo>
                  <a:lnTo>
                    <a:pt x="1379778" y="1676819"/>
                  </a:lnTo>
                  <a:lnTo>
                    <a:pt x="1388732" y="1670786"/>
                  </a:lnTo>
                  <a:lnTo>
                    <a:pt x="1394764" y="1661845"/>
                  </a:lnTo>
                  <a:lnTo>
                    <a:pt x="1396987" y="1650923"/>
                  </a:lnTo>
                  <a:close/>
                </a:path>
                <a:path w="1752600" h="1974215">
                  <a:moveTo>
                    <a:pt x="1396987" y="1356131"/>
                  </a:moveTo>
                  <a:lnTo>
                    <a:pt x="1394764" y="1345158"/>
                  </a:lnTo>
                  <a:lnTo>
                    <a:pt x="1388732" y="1336179"/>
                  </a:lnTo>
                  <a:lnTo>
                    <a:pt x="1379778" y="1330134"/>
                  </a:lnTo>
                  <a:lnTo>
                    <a:pt x="1368856" y="1327924"/>
                  </a:lnTo>
                  <a:lnTo>
                    <a:pt x="28117" y="1327924"/>
                  </a:lnTo>
                  <a:lnTo>
                    <a:pt x="17195" y="1330134"/>
                  </a:lnTo>
                  <a:lnTo>
                    <a:pt x="8255" y="1336179"/>
                  </a:lnTo>
                  <a:lnTo>
                    <a:pt x="2209" y="1345158"/>
                  </a:lnTo>
                  <a:lnTo>
                    <a:pt x="0" y="1356131"/>
                  </a:lnTo>
                  <a:lnTo>
                    <a:pt x="2209" y="1367053"/>
                  </a:lnTo>
                  <a:lnTo>
                    <a:pt x="8255" y="1375994"/>
                  </a:lnTo>
                  <a:lnTo>
                    <a:pt x="17195" y="1382026"/>
                  </a:lnTo>
                  <a:lnTo>
                    <a:pt x="28117" y="1384236"/>
                  </a:lnTo>
                  <a:lnTo>
                    <a:pt x="1368856" y="1384236"/>
                  </a:lnTo>
                  <a:lnTo>
                    <a:pt x="1379778" y="1382026"/>
                  </a:lnTo>
                  <a:lnTo>
                    <a:pt x="1388732" y="1375994"/>
                  </a:lnTo>
                  <a:lnTo>
                    <a:pt x="1394764" y="1367053"/>
                  </a:lnTo>
                  <a:lnTo>
                    <a:pt x="1396987" y="1356131"/>
                  </a:lnTo>
                  <a:close/>
                </a:path>
                <a:path w="1752600" h="1974215">
                  <a:moveTo>
                    <a:pt x="1396987" y="1061351"/>
                  </a:moveTo>
                  <a:lnTo>
                    <a:pt x="1394764" y="1050366"/>
                  </a:lnTo>
                  <a:lnTo>
                    <a:pt x="1388732" y="1041400"/>
                  </a:lnTo>
                  <a:lnTo>
                    <a:pt x="1379778" y="1035354"/>
                  </a:lnTo>
                  <a:lnTo>
                    <a:pt x="1368856" y="1033132"/>
                  </a:lnTo>
                  <a:lnTo>
                    <a:pt x="28117" y="1033132"/>
                  </a:lnTo>
                  <a:lnTo>
                    <a:pt x="17195" y="1035354"/>
                  </a:lnTo>
                  <a:lnTo>
                    <a:pt x="8255" y="1041400"/>
                  </a:lnTo>
                  <a:lnTo>
                    <a:pt x="2209" y="1050366"/>
                  </a:lnTo>
                  <a:lnTo>
                    <a:pt x="0" y="1061351"/>
                  </a:lnTo>
                  <a:lnTo>
                    <a:pt x="2209" y="1072261"/>
                  </a:lnTo>
                  <a:lnTo>
                    <a:pt x="8255" y="1081201"/>
                  </a:lnTo>
                  <a:lnTo>
                    <a:pt x="17195" y="1087234"/>
                  </a:lnTo>
                  <a:lnTo>
                    <a:pt x="28117" y="1089456"/>
                  </a:lnTo>
                  <a:lnTo>
                    <a:pt x="1368856" y="1089456"/>
                  </a:lnTo>
                  <a:lnTo>
                    <a:pt x="1379778" y="1087234"/>
                  </a:lnTo>
                  <a:lnTo>
                    <a:pt x="1388732" y="1081201"/>
                  </a:lnTo>
                  <a:lnTo>
                    <a:pt x="1394764" y="1072261"/>
                  </a:lnTo>
                  <a:lnTo>
                    <a:pt x="1396987" y="1061351"/>
                  </a:lnTo>
                  <a:close/>
                </a:path>
                <a:path w="1752600" h="1974215">
                  <a:moveTo>
                    <a:pt x="1752460" y="547573"/>
                  </a:moveTo>
                  <a:lnTo>
                    <a:pt x="1653108" y="439928"/>
                  </a:lnTo>
                  <a:lnTo>
                    <a:pt x="1653108" y="517283"/>
                  </a:lnTo>
                  <a:lnTo>
                    <a:pt x="1201331" y="517283"/>
                  </a:lnTo>
                  <a:lnTo>
                    <a:pt x="1201331" y="93116"/>
                  </a:lnTo>
                  <a:lnTo>
                    <a:pt x="1653108" y="517283"/>
                  </a:lnTo>
                  <a:lnTo>
                    <a:pt x="1653108" y="439928"/>
                  </a:lnTo>
                  <a:lnTo>
                    <a:pt x="1214323" y="27990"/>
                  </a:lnTo>
                  <a:lnTo>
                    <a:pt x="1192453" y="7454"/>
                  </a:lnTo>
                  <a:lnTo>
                    <a:pt x="1185659" y="2755"/>
                  </a:lnTo>
                  <a:lnTo>
                    <a:pt x="1177963" y="241"/>
                  </a:lnTo>
                  <a:lnTo>
                    <a:pt x="1169873" y="0"/>
                  </a:lnTo>
                  <a:lnTo>
                    <a:pt x="1161935" y="2120"/>
                  </a:lnTo>
                  <a:lnTo>
                    <a:pt x="1154950" y="6477"/>
                  </a:lnTo>
                  <a:lnTo>
                    <a:pt x="1149604" y="12522"/>
                  </a:lnTo>
                  <a:lnTo>
                    <a:pt x="1146175" y="19837"/>
                  </a:lnTo>
                  <a:lnTo>
                    <a:pt x="1144968" y="27990"/>
                  </a:lnTo>
                  <a:lnTo>
                    <a:pt x="1144968" y="552894"/>
                  </a:lnTo>
                  <a:lnTo>
                    <a:pt x="1147927" y="560057"/>
                  </a:lnTo>
                  <a:lnTo>
                    <a:pt x="1153160" y="565404"/>
                  </a:lnTo>
                  <a:lnTo>
                    <a:pt x="1158405" y="570636"/>
                  </a:lnTo>
                  <a:lnTo>
                    <a:pt x="1165694" y="573595"/>
                  </a:lnTo>
                  <a:lnTo>
                    <a:pt x="1724279" y="573595"/>
                  </a:lnTo>
                  <a:lnTo>
                    <a:pt x="1732686" y="572325"/>
                  </a:lnTo>
                  <a:lnTo>
                    <a:pt x="1740166" y="568731"/>
                  </a:lnTo>
                  <a:lnTo>
                    <a:pt x="1746288" y="563130"/>
                  </a:lnTo>
                  <a:lnTo>
                    <a:pt x="1750580" y="555853"/>
                  </a:lnTo>
                  <a:lnTo>
                    <a:pt x="1752460" y="547573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5" name="object 24">
            <a:extLst>
              <a:ext uri="{FF2B5EF4-FFF2-40B4-BE49-F238E27FC236}">
                <a16:creationId xmlns:a16="http://schemas.microsoft.com/office/drawing/2014/main" id="{4F454CCA-4BB1-CE9E-D28B-344A2751B609}"/>
              </a:ext>
            </a:extLst>
          </p:cNvPr>
          <p:cNvGrpSpPr/>
          <p:nvPr/>
        </p:nvGrpSpPr>
        <p:grpSpPr>
          <a:xfrm>
            <a:off x="15361992" y="5405471"/>
            <a:ext cx="2331720" cy="2636520"/>
            <a:chOff x="15361992" y="5405471"/>
            <a:chExt cx="2331720" cy="2636520"/>
          </a:xfrm>
        </p:grpSpPr>
        <p:sp>
          <p:nvSpPr>
            <p:cNvPr id="26" name="object 25">
              <a:extLst>
                <a:ext uri="{FF2B5EF4-FFF2-40B4-BE49-F238E27FC236}">
                  <a16:creationId xmlns:a16="http://schemas.microsoft.com/office/drawing/2014/main" id="{72A0EA05-20AF-9F09-946A-02CF0AAE69D4}"/>
                </a:ext>
              </a:extLst>
            </p:cNvPr>
            <p:cNvSpPr/>
            <p:nvPr/>
          </p:nvSpPr>
          <p:spPr>
            <a:xfrm>
              <a:off x="15390229" y="5692304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5" h="2322195">
                  <a:moveTo>
                    <a:pt x="1919478" y="517918"/>
                  </a:moveTo>
                  <a:lnTo>
                    <a:pt x="1368171" y="517918"/>
                  </a:lnTo>
                  <a:lnTo>
                    <a:pt x="1368171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25"/>
                  </a:lnTo>
                  <a:lnTo>
                    <a:pt x="1919478" y="2321725"/>
                  </a:lnTo>
                  <a:lnTo>
                    <a:pt x="1919478" y="517918"/>
                  </a:lnTo>
                  <a:close/>
                </a:path>
              </a:pathLst>
            </a:custGeom>
            <a:solidFill>
              <a:srgbClr val="ABE3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6">
              <a:extLst>
                <a:ext uri="{FF2B5EF4-FFF2-40B4-BE49-F238E27FC236}">
                  <a16:creationId xmlns:a16="http://schemas.microsoft.com/office/drawing/2014/main" id="{C055C2FB-1608-C11E-7EB2-F5B1DB67D588}"/>
                </a:ext>
              </a:extLst>
            </p:cNvPr>
            <p:cNvSpPr/>
            <p:nvPr/>
          </p:nvSpPr>
          <p:spPr>
            <a:xfrm>
              <a:off x="15361992" y="5664217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19" h="2378075">
                  <a:moveTo>
                    <a:pt x="1955237" y="2377654"/>
                  </a:moveTo>
                  <a:lnTo>
                    <a:pt x="20840" y="2377654"/>
                  </a:lnTo>
                  <a:lnTo>
                    <a:pt x="13551" y="2374696"/>
                  </a:lnTo>
                  <a:lnTo>
                    <a:pt x="2960" y="2364115"/>
                  </a:lnTo>
                  <a:lnTo>
                    <a:pt x="0" y="2356947"/>
                  </a:lnTo>
                  <a:lnTo>
                    <a:pt x="0" y="20706"/>
                  </a:lnTo>
                  <a:lnTo>
                    <a:pt x="2960" y="13425"/>
                  </a:lnTo>
                  <a:lnTo>
                    <a:pt x="8199" y="8191"/>
                  </a:lnTo>
                  <a:lnTo>
                    <a:pt x="13551" y="2958"/>
                  </a:lnTo>
                  <a:lnTo>
                    <a:pt x="20726" y="0"/>
                  </a:lnTo>
                  <a:lnTo>
                    <a:pt x="1403935" y="0"/>
                  </a:lnTo>
                  <a:lnTo>
                    <a:pt x="1424661" y="56318"/>
                  </a:lnTo>
                  <a:lnTo>
                    <a:pt x="56371" y="56318"/>
                  </a:lnTo>
                  <a:lnTo>
                    <a:pt x="56371" y="2321336"/>
                  </a:lnTo>
                  <a:lnTo>
                    <a:pt x="1919478" y="2321336"/>
                  </a:lnTo>
                  <a:lnTo>
                    <a:pt x="1919478" y="2349438"/>
                  </a:lnTo>
                  <a:lnTo>
                    <a:pt x="1975850" y="2349438"/>
                  </a:lnTo>
                  <a:lnTo>
                    <a:pt x="1975850" y="2356947"/>
                  </a:lnTo>
                  <a:lnTo>
                    <a:pt x="1972889" y="2364115"/>
                  </a:lnTo>
                  <a:lnTo>
                    <a:pt x="1962298" y="2374696"/>
                  </a:lnTo>
                  <a:lnTo>
                    <a:pt x="1955237" y="2377654"/>
                  </a:lnTo>
                  <a:close/>
                </a:path>
                <a:path w="1976119" h="2378075">
                  <a:moveTo>
                    <a:pt x="1947721" y="2349438"/>
                  </a:moveTo>
                  <a:lnTo>
                    <a:pt x="1919478" y="2349438"/>
                  </a:lnTo>
                  <a:lnTo>
                    <a:pt x="1919478" y="573763"/>
                  </a:lnTo>
                  <a:lnTo>
                    <a:pt x="1389016" y="573763"/>
                  </a:lnTo>
                  <a:lnTo>
                    <a:pt x="1381728" y="570691"/>
                  </a:lnTo>
                  <a:lnTo>
                    <a:pt x="1376489" y="565571"/>
                  </a:lnTo>
                  <a:lnTo>
                    <a:pt x="1371251" y="560338"/>
                  </a:lnTo>
                  <a:lnTo>
                    <a:pt x="1368290" y="553056"/>
                  </a:lnTo>
                  <a:lnTo>
                    <a:pt x="1368290" y="56318"/>
                  </a:lnTo>
                  <a:lnTo>
                    <a:pt x="1424661" y="56318"/>
                  </a:lnTo>
                  <a:lnTo>
                    <a:pt x="1424661" y="517445"/>
                  </a:lnTo>
                  <a:lnTo>
                    <a:pt x="1955009" y="517445"/>
                  </a:lnTo>
                  <a:lnTo>
                    <a:pt x="1962298" y="520403"/>
                  </a:lnTo>
                  <a:lnTo>
                    <a:pt x="1967650" y="525637"/>
                  </a:lnTo>
                  <a:lnTo>
                    <a:pt x="1972888" y="530870"/>
                  </a:lnTo>
                  <a:lnTo>
                    <a:pt x="1975849" y="538152"/>
                  </a:lnTo>
                  <a:lnTo>
                    <a:pt x="1975849" y="2321336"/>
                  </a:lnTo>
                  <a:lnTo>
                    <a:pt x="1947721" y="2321336"/>
                  </a:lnTo>
                  <a:lnTo>
                    <a:pt x="1947721" y="2349438"/>
                  </a:lnTo>
                  <a:close/>
                </a:path>
                <a:path w="1976119" h="2378075">
                  <a:moveTo>
                    <a:pt x="1975849" y="2349438"/>
                  </a:moveTo>
                  <a:lnTo>
                    <a:pt x="1947721" y="2349438"/>
                  </a:lnTo>
                  <a:lnTo>
                    <a:pt x="1947721" y="2321336"/>
                  </a:lnTo>
                  <a:lnTo>
                    <a:pt x="1975849" y="2321336"/>
                  </a:lnTo>
                  <a:lnTo>
                    <a:pt x="1975849" y="234943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766AA4F3-926B-1C0E-3426-5342B9EBD595}"/>
                </a:ext>
              </a:extLst>
            </p:cNvPr>
            <p:cNvSpPr/>
            <p:nvPr/>
          </p:nvSpPr>
          <p:spPr>
            <a:xfrm>
              <a:off x="15745766" y="5433338"/>
              <a:ext cx="1919605" cy="2322195"/>
            </a:xfrm>
            <a:custGeom>
              <a:avLst/>
              <a:gdLst/>
              <a:ahLst/>
              <a:cxnLst/>
              <a:rect l="l" t="t" r="r" b="b"/>
              <a:pathLst>
                <a:path w="1919605" h="2322195">
                  <a:moveTo>
                    <a:pt x="1919363" y="517918"/>
                  </a:moveTo>
                  <a:lnTo>
                    <a:pt x="1368183" y="517918"/>
                  </a:lnTo>
                  <a:lnTo>
                    <a:pt x="1368183" y="0"/>
                  </a:lnTo>
                  <a:lnTo>
                    <a:pt x="0" y="0"/>
                  </a:lnTo>
                  <a:lnTo>
                    <a:pt x="0" y="517918"/>
                  </a:lnTo>
                  <a:lnTo>
                    <a:pt x="0" y="2321737"/>
                  </a:lnTo>
                  <a:lnTo>
                    <a:pt x="1919363" y="2321737"/>
                  </a:lnTo>
                  <a:lnTo>
                    <a:pt x="1919363" y="51791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8">
              <a:extLst>
                <a:ext uri="{FF2B5EF4-FFF2-40B4-BE49-F238E27FC236}">
                  <a16:creationId xmlns:a16="http://schemas.microsoft.com/office/drawing/2014/main" id="{A6516D09-68E3-0F58-AD98-996F635C64F6}"/>
                </a:ext>
              </a:extLst>
            </p:cNvPr>
            <p:cNvSpPr/>
            <p:nvPr/>
          </p:nvSpPr>
          <p:spPr>
            <a:xfrm>
              <a:off x="15717531" y="5405471"/>
              <a:ext cx="1976120" cy="2378075"/>
            </a:xfrm>
            <a:custGeom>
              <a:avLst/>
              <a:gdLst/>
              <a:ahLst/>
              <a:cxnLst/>
              <a:rect l="l" t="t" r="r" b="b"/>
              <a:pathLst>
                <a:path w="1976119" h="2378075">
                  <a:moveTo>
                    <a:pt x="1955123" y="2377620"/>
                  </a:moveTo>
                  <a:lnTo>
                    <a:pt x="20840" y="2377620"/>
                  </a:lnTo>
                  <a:lnTo>
                    <a:pt x="13438" y="2374662"/>
                  </a:lnTo>
                  <a:lnTo>
                    <a:pt x="2914" y="2364081"/>
                  </a:lnTo>
                  <a:lnTo>
                    <a:pt x="0" y="2356913"/>
                  </a:lnTo>
                  <a:lnTo>
                    <a:pt x="0" y="20752"/>
                  </a:lnTo>
                  <a:lnTo>
                    <a:pt x="2961" y="13516"/>
                  </a:lnTo>
                  <a:lnTo>
                    <a:pt x="13437" y="3026"/>
                  </a:lnTo>
                  <a:lnTo>
                    <a:pt x="20726" y="0"/>
                  </a:lnTo>
                  <a:lnTo>
                    <a:pt x="1403821" y="0"/>
                  </a:lnTo>
                  <a:lnTo>
                    <a:pt x="1424662" y="56340"/>
                  </a:lnTo>
                  <a:lnTo>
                    <a:pt x="56371" y="56340"/>
                  </a:lnTo>
                  <a:lnTo>
                    <a:pt x="56371" y="2321358"/>
                  </a:lnTo>
                  <a:lnTo>
                    <a:pt x="1919478" y="2321358"/>
                  </a:lnTo>
                  <a:lnTo>
                    <a:pt x="1919478" y="2349518"/>
                  </a:lnTo>
                  <a:lnTo>
                    <a:pt x="1975850" y="2349518"/>
                  </a:lnTo>
                  <a:lnTo>
                    <a:pt x="1975850" y="2356913"/>
                  </a:lnTo>
                  <a:lnTo>
                    <a:pt x="1972889" y="2364081"/>
                  </a:lnTo>
                  <a:lnTo>
                    <a:pt x="1962298" y="2374662"/>
                  </a:lnTo>
                  <a:lnTo>
                    <a:pt x="1955123" y="2377620"/>
                  </a:lnTo>
                  <a:close/>
                </a:path>
                <a:path w="1976119" h="2378075">
                  <a:moveTo>
                    <a:pt x="1947607" y="2349518"/>
                  </a:moveTo>
                  <a:lnTo>
                    <a:pt x="1919478" y="2349518"/>
                  </a:lnTo>
                  <a:lnTo>
                    <a:pt x="1919478" y="573786"/>
                  </a:lnTo>
                  <a:lnTo>
                    <a:pt x="1389016" y="573786"/>
                  </a:lnTo>
                  <a:lnTo>
                    <a:pt x="1381728" y="570828"/>
                  </a:lnTo>
                  <a:lnTo>
                    <a:pt x="1376489" y="565594"/>
                  </a:lnTo>
                  <a:lnTo>
                    <a:pt x="1371251" y="560247"/>
                  </a:lnTo>
                  <a:lnTo>
                    <a:pt x="1368290" y="553079"/>
                  </a:lnTo>
                  <a:lnTo>
                    <a:pt x="1368290" y="56340"/>
                  </a:lnTo>
                  <a:lnTo>
                    <a:pt x="1424662" y="56340"/>
                  </a:lnTo>
                  <a:lnTo>
                    <a:pt x="1424662" y="517468"/>
                  </a:lnTo>
                  <a:lnTo>
                    <a:pt x="1955123" y="517468"/>
                  </a:lnTo>
                  <a:lnTo>
                    <a:pt x="1962298" y="520426"/>
                  </a:lnTo>
                  <a:lnTo>
                    <a:pt x="1967536" y="525773"/>
                  </a:lnTo>
                  <a:lnTo>
                    <a:pt x="1972889" y="531007"/>
                  </a:lnTo>
                  <a:lnTo>
                    <a:pt x="1975850" y="538174"/>
                  </a:lnTo>
                  <a:lnTo>
                    <a:pt x="1975850" y="2321358"/>
                  </a:lnTo>
                  <a:lnTo>
                    <a:pt x="1947607" y="2321358"/>
                  </a:lnTo>
                  <a:lnTo>
                    <a:pt x="1947607" y="2349518"/>
                  </a:lnTo>
                  <a:close/>
                </a:path>
                <a:path w="1976119" h="2378075">
                  <a:moveTo>
                    <a:pt x="1975850" y="2349518"/>
                  </a:moveTo>
                  <a:lnTo>
                    <a:pt x="1947607" y="2349518"/>
                  </a:lnTo>
                  <a:lnTo>
                    <a:pt x="1947607" y="2321358"/>
                  </a:lnTo>
                  <a:lnTo>
                    <a:pt x="1975850" y="2321358"/>
                  </a:lnTo>
                  <a:lnTo>
                    <a:pt x="1975850" y="2349518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29">
              <a:extLst>
                <a:ext uri="{FF2B5EF4-FFF2-40B4-BE49-F238E27FC236}">
                  <a16:creationId xmlns:a16="http://schemas.microsoft.com/office/drawing/2014/main" id="{4AE8D80F-60C5-C8D3-1CD4-E0D107F9995F}"/>
                </a:ext>
              </a:extLst>
            </p:cNvPr>
            <p:cNvSpPr/>
            <p:nvPr/>
          </p:nvSpPr>
          <p:spPr>
            <a:xfrm>
              <a:off x="17113950" y="5433653"/>
              <a:ext cx="551815" cy="517525"/>
            </a:xfrm>
            <a:custGeom>
              <a:avLst/>
              <a:gdLst/>
              <a:ahLst/>
              <a:cxnLst/>
              <a:rect l="l" t="t" r="r" b="b"/>
              <a:pathLst>
                <a:path w="551815" h="517525">
                  <a:moveTo>
                    <a:pt x="551188" y="517502"/>
                  </a:moveTo>
                  <a:lnTo>
                    <a:pt x="0" y="517502"/>
                  </a:lnTo>
                  <a:lnTo>
                    <a:pt x="0" y="0"/>
                  </a:lnTo>
                  <a:lnTo>
                    <a:pt x="551188" y="517502"/>
                  </a:lnTo>
                  <a:close/>
                </a:path>
              </a:pathLst>
            </a:custGeom>
            <a:solidFill>
              <a:srgbClr val="90D9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0">
              <a:extLst>
                <a:ext uri="{FF2B5EF4-FFF2-40B4-BE49-F238E27FC236}">
                  <a16:creationId xmlns:a16="http://schemas.microsoft.com/office/drawing/2014/main" id="{F99397C2-5DF4-F8B7-F35F-FC5ABE7C28CB}"/>
                </a:ext>
              </a:extLst>
            </p:cNvPr>
            <p:cNvSpPr/>
            <p:nvPr/>
          </p:nvSpPr>
          <p:spPr>
            <a:xfrm>
              <a:off x="15940850" y="5405665"/>
              <a:ext cx="1752600" cy="1974214"/>
            </a:xfrm>
            <a:custGeom>
              <a:avLst/>
              <a:gdLst/>
              <a:ahLst/>
              <a:cxnLst/>
              <a:rect l="l" t="t" r="r" b="b"/>
              <a:pathLst>
                <a:path w="1752600" h="1974215">
                  <a:moveTo>
                    <a:pt x="1012177" y="766559"/>
                  </a:moveTo>
                  <a:lnTo>
                    <a:pt x="1009954" y="755573"/>
                  </a:lnTo>
                  <a:lnTo>
                    <a:pt x="1003909" y="746607"/>
                  </a:lnTo>
                  <a:lnTo>
                    <a:pt x="994930" y="740562"/>
                  </a:lnTo>
                  <a:lnTo>
                    <a:pt x="983932" y="738339"/>
                  </a:lnTo>
                  <a:lnTo>
                    <a:pt x="28130" y="738339"/>
                  </a:lnTo>
                  <a:lnTo>
                    <a:pt x="17195" y="740562"/>
                  </a:lnTo>
                  <a:lnTo>
                    <a:pt x="8255" y="746607"/>
                  </a:lnTo>
                  <a:lnTo>
                    <a:pt x="2209" y="755573"/>
                  </a:lnTo>
                  <a:lnTo>
                    <a:pt x="0" y="766559"/>
                  </a:lnTo>
                  <a:lnTo>
                    <a:pt x="2209" y="777481"/>
                  </a:lnTo>
                  <a:lnTo>
                    <a:pt x="8255" y="786409"/>
                  </a:lnTo>
                  <a:lnTo>
                    <a:pt x="17195" y="792441"/>
                  </a:lnTo>
                  <a:lnTo>
                    <a:pt x="28130" y="794664"/>
                  </a:lnTo>
                  <a:lnTo>
                    <a:pt x="983932" y="794664"/>
                  </a:lnTo>
                  <a:lnTo>
                    <a:pt x="994930" y="792441"/>
                  </a:lnTo>
                  <a:lnTo>
                    <a:pt x="1003909" y="786409"/>
                  </a:lnTo>
                  <a:lnTo>
                    <a:pt x="1009954" y="777481"/>
                  </a:lnTo>
                  <a:lnTo>
                    <a:pt x="1012177" y="766559"/>
                  </a:lnTo>
                  <a:close/>
                </a:path>
                <a:path w="1752600" h="1974215">
                  <a:moveTo>
                    <a:pt x="1012177" y="471766"/>
                  </a:moveTo>
                  <a:lnTo>
                    <a:pt x="1009954" y="460781"/>
                  </a:lnTo>
                  <a:lnTo>
                    <a:pt x="1003909" y="451815"/>
                  </a:lnTo>
                  <a:lnTo>
                    <a:pt x="994930" y="445770"/>
                  </a:lnTo>
                  <a:lnTo>
                    <a:pt x="983932" y="443560"/>
                  </a:lnTo>
                  <a:lnTo>
                    <a:pt x="28130" y="443560"/>
                  </a:lnTo>
                  <a:lnTo>
                    <a:pt x="17195" y="445770"/>
                  </a:lnTo>
                  <a:lnTo>
                    <a:pt x="8255" y="451815"/>
                  </a:lnTo>
                  <a:lnTo>
                    <a:pt x="2209" y="460781"/>
                  </a:lnTo>
                  <a:lnTo>
                    <a:pt x="0" y="471766"/>
                  </a:lnTo>
                  <a:lnTo>
                    <a:pt x="2209" y="482739"/>
                  </a:lnTo>
                  <a:lnTo>
                    <a:pt x="8255" y="491667"/>
                  </a:lnTo>
                  <a:lnTo>
                    <a:pt x="17195" y="497674"/>
                  </a:lnTo>
                  <a:lnTo>
                    <a:pt x="28130" y="499872"/>
                  </a:lnTo>
                  <a:lnTo>
                    <a:pt x="983932" y="499872"/>
                  </a:lnTo>
                  <a:lnTo>
                    <a:pt x="994930" y="497674"/>
                  </a:lnTo>
                  <a:lnTo>
                    <a:pt x="1003909" y="491667"/>
                  </a:lnTo>
                  <a:lnTo>
                    <a:pt x="1009954" y="482739"/>
                  </a:lnTo>
                  <a:lnTo>
                    <a:pt x="1012177" y="471766"/>
                  </a:lnTo>
                  <a:close/>
                </a:path>
                <a:path w="1752600" h="1974215">
                  <a:moveTo>
                    <a:pt x="1396987" y="1945716"/>
                  </a:moveTo>
                  <a:lnTo>
                    <a:pt x="1394764" y="1934730"/>
                  </a:lnTo>
                  <a:lnTo>
                    <a:pt x="1388732" y="1925764"/>
                  </a:lnTo>
                  <a:lnTo>
                    <a:pt x="1379791" y="1919719"/>
                  </a:lnTo>
                  <a:lnTo>
                    <a:pt x="1368856" y="1917496"/>
                  </a:lnTo>
                  <a:lnTo>
                    <a:pt x="28130" y="1917496"/>
                  </a:lnTo>
                  <a:lnTo>
                    <a:pt x="17195" y="1919719"/>
                  </a:lnTo>
                  <a:lnTo>
                    <a:pt x="8255" y="1925764"/>
                  </a:lnTo>
                  <a:lnTo>
                    <a:pt x="2209" y="1934730"/>
                  </a:lnTo>
                  <a:lnTo>
                    <a:pt x="0" y="1945716"/>
                  </a:lnTo>
                  <a:lnTo>
                    <a:pt x="2209" y="1956638"/>
                  </a:lnTo>
                  <a:lnTo>
                    <a:pt x="8255" y="1965566"/>
                  </a:lnTo>
                  <a:lnTo>
                    <a:pt x="17195" y="1971598"/>
                  </a:lnTo>
                  <a:lnTo>
                    <a:pt x="28130" y="1973821"/>
                  </a:lnTo>
                  <a:lnTo>
                    <a:pt x="1368856" y="1973821"/>
                  </a:lnTo>
                  <a:lnTo>
                    <a:pt x="1379791" y="1971598"/>
                  </a:lnTo>
                  <a:lnTo>
                    <a:pt x="1388732" y="1965566"/>
                  </a:lnTo>
                  <a:lnTo>
                    <a:pt x="1394764" y="1956638"/>
                  </a:lnTo>
                  <a:lnTo>
                    <a:pt x="1396987" y="1945716"/>
                  </a:lnTo>
                  <a:close/>
                </a:path>
                <a:path w="1752600" h="1974215">
                  <a:moveTo>
                    <a:pt x="1396987" y="1650923"/>
                  </a:moveTo>
                  <a:lnTo>
                    <a:pt x="1394764" y="1639938"/>
                  </a:lnTo>
                  <a:lnTo>
                    <a:pt x="1388732" y="1630972"/>
                  </a:lnTo>
                  <a:lnTo>
                    <a:pt x="1379791" y="1624926"/>
                  </a:lnTo>
                  <a:lnTo>
                    <a:pt x="1368856" y="1622717"/>
                  </a:lnTo>
                  <a:lnTo>
                    <a:pt x="28130" y="1622717"/>
                  </a:lnTo>
                  <a:lnTo>
                    <a:pt x="17195" y="1624926"/>
                  </a:lnTo>
                  <a:lnTo>
                    <a:pt x="8255" y="1630972"/>
                  </a:lnTo>
                  <a:lnTo>
                    <a:pt x="2209" y="1639938"/>
                  </a:lnTo>
                  <a:lnTo>
                    <a:pt x="0" y="1650923"/>
                  </a:lnTo>
                  <a:lnTo>
                    <a:pt x="2209" y="1661845"/>
                  </a:lnTo>
                  <a:lnTo>
                    <a:pt x="8255" y="1670786"/>
                  </a:lnTo>
                  <a:lnTo>
                    <a:pt x="17195" y="1676819"/>
                  </a:lnTo>
                  <a:lnTo>
                    <a:pt x="28130" y="1679028"/>
                  </a:lnTo>
                  <a:lnTo>
                    <a:pt x="1368856" y="1679028"/>
                  </a:lnTo>
                  <a:lnTo>
                    <a:pt x="1379791" y="1676819"/>
                  </a:lnTo>
                  <a:lnTo>
                    <a:pt x="1388732" y="1670786"/>
                  </a:lnTo>
                  <a:lnTo>
                    <a:pt x="1394764" y="1661845"/>
                  </a:lnTo>
                  <a:lnTo>
                    <a:pt x="1396987" y="1650923"/>
                  </a:lnTo>
                  <a:close/>
                </a:path>
                <a:path w="1752600" h="1974215">
                  <a:moveTo>
                    <a:pt x="1396987" y="1356131"/>
                  </a:moveTo>
                  <a:lnTo>
                    <a:pt x="1394764" y="1345158"/>
                  </a:lnTo>
                  <a:lnTo>
                    <a:pt x="1388732" y="1336179"/>
                  </a:lnTo>
                  <a:lnTo>
                    <a:pt x="1379791" y="1330134"/>
                  </a:lnTo>
                  <a:lnTo>
                    <a:pt x="1368856" y="1327924"/>
                  </a:lnTo>
                  <a:lnTo>
                    <a:pt x="28130" y="1327924"/>
                  </a:lnTo>
                  <a:lnTo>
                    <a:pt x="17195" y="1330134"/>
                  </a:lnTo>
                  <a:lnTo>
                    <a:pt x="8255" y="1336179"/>
                  </a:lnTo>
                  <a:lnTo>
                    <a:pt x="2209" y="1345158"/>
                  </a:lnTo>
                  <a:lnTo>
                    <a:pt x="0" y="1356131"/>
                  </a:lnTo>
                  <a:lnTo>
                    <a:pt x="2209" y="1367053"/>
                  </a:lnTo>
                  <a:lnTo>
                    <a:pt x="8255" y="1375994"/>
                  </a:lnTo>
                  <a:lnTo>
                    <a:pt x="17195" y="1382026"/>
                  </a:lnTo>
                  <a:lnTo>
                    <a:pt x="28130" y="1384236"/>
                  </a:lnTo>
                  <a:lnTo>
                    <a:pt x="1368856" y="1384236"/>
                  </a:lnTo>
                  <a:lnTo>
                    <a:pt x="1379791" y="1382026"/>
                  </a:lnTo>
                  <a:lnTo>
                    <a:pt x="1388732" y="1375994"/>
                  </a:lnTo>
                  <a:lnTo>
                    <a:pt x="1394764" y="1367053"/>
                  </a:lnTo>
                  <a:lnTo>
                    <a:pt x="1396987" y="1356131"/>
                  </a:lnTo>
                  <a:close/>
                </a:path>
                <a:path w="1752600" h="1974215">
                  <a:moveTo>
                    <a:pt x="1396987" y="1061351"/>
                  </a:moveTo>
                  <a:lnTo>
                    <a:pt x="1394764" y="1050366"/>
                  </a:lnTo>
                  <a:lnTo>
                    <a:pt x="1388732" y="1041400"/>
                  </a:lnTo>
                  <a:lnTo>
                    <a:pt x="1379791" y="1035354"/>
                  </a:lnTo>
                  <a:lnTo>
                    <a:pt x="1368856" y="1033132"/>
                  </a:lnTo>
                  <a:lnTo>
                    <a:pt x="28130" y="1033132"/>
                  </a:lnTo>
                  <a:lnTo>
                    <a:pt x="17195" y="1035354"/>
                  </a:lnTo>
                  <a:lnTo>
                    <a:pt x="8255" y="1041400"/>
                  </a:lnTo>
                  <a:lnTo>
                    <a:pt x="2209" y="1050366"/>
                  </a:lnTo>
                  <a:lnTo>
                    <a:pt x="0" y="1061351"/>
                  </a:lnTo>
                  <a:lnTo>
                    <a:pt x="2209" y="1072261"/>
                  </a:lnTo>
                  <a:lnTo>
                    <a:pt x="8255" y="1081201"/>
                  </a:lnTo>
                  <a:lnTo>
                    <a:pt x="17195" y="1087234"/>
                  </a:lnTo>
                  <a:lnTo>
                    <a:pt x="28130" y="1089456"/>
                  </a:lnTo>
                  <a:lnTo>
                    <a:pt x="1368856" y="1089456"/>
                  </a:lnTo>
                  <a:lnTo>
                    <a:pt x="1379791" y="1087234"/>
                  </a:lnTo>
                  <a:lnTo>
                    <a:pt x="1388732" y="1081201"/>
                  </a:lnTo>
                  <a:lnTo>
                    <a:pt x="1394764" y="1072261"/>
                  </a:lnTo>
                  <a:lnTo>
                    <a:pt x="1396987" y="1061351"/>
                  </a:lnTo>
                  <a:close/>
                </a:path>
                <a:path w="1752600" h="1974215">
                  <a:moveTo>
                    <a:pt x="1752460" y="547573"/>
                  </a:moveTo>
                  <a:lnTo>
                    <a:pt x="1751850" y="539305"/>
                  </a:lnTo>
                  <a:lnTo>
                    <a:pt x="1748878" y="531583"/>
                  </a:lnTo>
                  <a:lnTo>
                    <a:pt x="1743646" y="524903"/>
                  </a:lnTo>
                  <a:lnTo>
                    <a:pt x="1735518" y="517283"/>
                  </a:lnTo>
                  <a:lnTo>
                    <a:pt x="1653108" y="439928"/>
                  </a:lnTo>
                  <a:lnTo>
                    <a:pt x="1653108" y="517283"/>
                  </a:lnTo>
                  <a:lnTo>
                    <a:pt x="1201331" y="517283"/>
                  </a:lnTo>
                  <a:lnTo>
                    <a:pt x="1201331" y="93116"/>
                  </a:lnTo>
                  <a:lnTo>
                    <a:pt x="1653108" y="517283"/>
                  </a:lnTo>
                  <a:lnTo>
                    <a:pt x="1653108" y="439928"/>
                  </a:lnTo>
                  <a:lnTo>
                    <a:pt x="1214335" y="27990"/>
                  </a:lnTo>
                  <a:lnTo>
                    <a:pt x="1185672" y="2755"/>
                  </a:lnTo>
                  <a:lnTo>
                    <a:pt x="1169873" y="0"/>
                  </a:lnTo>
                  <a:lnTo>
                    <a:pt x="1161935" y="2120"/>
                  </a:lnTo>
                  <a:lnTo>
                    <a:pt x="1154963" y="6477"/>
                  </a:lnTo>
                  <a:lnTo>
                    <a:pt x="1149604" y="12522"/>
                  </a:lnTo>
                  <a:lnTo>
                    <a:pt x="1146175" y="19837"/>
                  </a:lnTo>
                  <a:lnTo>
                    <a:pt x="1144968" y="27990"/>
                  </a:lnTo>
                  <a:lnTo>
                    <a:pt x="1144968" y="552894"/>
                  </a:lnTo>
                  <a:lnTo>
                    <a:pt x="1147927" y="560057"/>
                  </a:lnTo>
                  <a:lnTo>
                    <a:pt x="1153160" y="565404"/>
                  </a:lnTo>
                  <a:lnTo>
                    <a:pt x="1158405" y="570636"/>
                  </a:lnTo>
                  <a:lnTo>
                    <a:pt x="1165694" y="573595"/>
                  </a:lnTo>
                  <a:lnTo>
                    <a:pt x="1724279" y="573595"/>
                  </a:lnTo>
                  <a:lnTo>
                    <a:pt x="1732686" y="572325"/>
                  </a:lnTo>
                  <a:lnTo>
                    <a:pt x="1740166" y="568731"/>
                  </a:lnTo>
                  <a:lnTo>
                    <a:pt x="1746288" y="563130"/>
                  </a:lnTo>
                  <a:lnTo>
                    <a:pt x="1750593" y="555853"/>
                  </a:lnTo>
                  <a:lnTo>
                    <a:pt x="1752460" y="547573"/>
                  </a:lnTo>
                  <a:close/>
                </a:path>
              </a:pathLst>
            </a:custGeom>
            <a:solidFill>
              <a:srgbClr val="29252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2" name="object 31">
            <a:extLst>
              <a:ext uri="{FF2B5EF4-FFF2-40B4-BE49-F238E27FC236}">
                <a16:creationId xmlns:a16="http://schemas.microsoft.com/office/drawing/2014/main" id="{FB627DC3-D177-A3FB-8FEA-1832613B4F7B}"/>
              </a:ext>
            </a:extLst>
          </p:cNvPr>
          <p:cNvGrpSpPr/>
          <p:nvPr/>
        </p:nvGrpSpPr>
        <p:grpSpPr>
          <a:xfrm>
            <a:off x="4707072" y="2166009"/>
            <a:ext cx="2095500" cy="2305050"/>
            <a:chOff x="4707072" y="2166009"/>
            <a:chExt cx="2095500" cy="2305050"/>
          </a:xfrm>
        </p:grpSpPr>
        <p:sp>
          <p:nvSpPr>
            <p:cNvPr id="33" name="object 32">
              <a:extLst>
                <a:ext uri="{FF2B5EF4-FFF2-40B4-BE49-F238E27FC236}">
                  <a16:creationId xmlns:a16="http://schemas.microsoft.com/office/drawing/2014/main" id="{85D5F98E-6534-581C-49D5-2BD9BF31B20D}"/>
                </a:ext>
              </a:extLst>
            </p:cNvPr>
            <p:cNvSpPr/>
            <p:nvPr/>
          </p:nvSpPr>
          <p:spPr>
            <a:xfrm>
              <a:off x="4707072" y="2166009"/>
              <a:ext cx="2095500" cy="2099310"/>
            </a:xfrm>
            <a:custGeom>
              <a:avLst/>
              <a:gdLst/>
              <a:ahLst/>
              <a:cxnLst/>
              <a:rect l="l" t="t" r="r" b="b"/>
              <a:pathLst>
                <a:path w="2095500" h="2099310">
                  <a:moveTo>
                    <a:pt x="1047482" y="2099206"/>
                  </a:moveTo>
                  <a:lnTo>
                    <a:pt x="999532" y="2098126"/>
                  </a:lnTo>
                  <a:lnTo>
                    <a:pt x="952136" y="2094916"/>
                  </a:lnTo>
                  <a:lnTo>
                    <a:pt x="905340" y="2089624"/>
                  </a:lnTo>
                  <a:lnTo>
                    <a:pt x="859189" y="2082296"/>
                  </a:lnTo>
                  <a:lnTo>
                    <a:pt x="813731" y="2072977"/>
                  </a:lnTo>
                  <a:lnTo>
                    <a:pt x="769011" y="2061714"/>
                  </a:lnTo>
                  <a:lnTo>
                    <a:pt x="725076" y="2048554"/>
                  </a:lnTo>
                  <a:lnTo>
                    <a:pt x="681971" y="2033543"/>
                  </a:lnTo>
                  <a:lnTo>
                    <a:pt x="639744" y="2016726"/>
                  </a:lnTo>
                  <a:lnTo>
                    <a:pt x="598440" y="1998151"/>
                  </a:lnTo>
                  <a:lnTo>
                    <a:pt x="558105" y="1977863"/>
                  </a:lnTo>
                  <a:lnTo>
                    <a:pt x="518787" y="1955909"/>
                  </a:lnTo>
                  <a:lnTo>
                    <a:pt x="480530" y="1932336"/>
                  </a:lnTo>
                  <a:lnTo>
                    <a:pt x="443381" y="1907189"/>
                  </a:lnTo>
                  <a:lnTo>
                    <a:pt x="407386" y="1880515"/>
                  </a:lnTo>
                  <a:lnTo>
                    <a:pt x="372592" y="1852360"/>
                  </a:lnTo>
                  <a:lnTo>
                    <a:pt x="339045" y="1822771"/>
                  </a:lnTo>
                  <a:lnTo>
                    <a:pt x="306791" y="1791793"/>
                  </a:lnTo>
                  <a:lnTo>
                    <a:pt x="275876" y="1759474"/>
                  </a:lnTo>
                  <a:lnTo>
                    <a:pt x="246346" y="1725859"/>
                  </a:lnTo>
                  <a:lnTo>
                    <a:pt x="218248" y="1690994"/>
                  </a:lnTo>
                  <a:lnTo>
                    <a:pt x="191628" y="1654927"/>
                  </a:lnTo>
                  <a:lnTo>
                    <a:pt x="166532" y="1617703"/>
                  </a:lnTo>
                  <a:lnTo>
                    <a:pt x="143006" y="1579368"/>
                  </a:lnTo>
                  <a:lnTo>
                    <a:pt x="121097" y="1539970"/>
                  </a:lnTo>
                  <a:lnTo>
                    <a:pt x="100850" y="1499553"/>
                  </a:lnTo>
                  <a:lnTo>
                    <a:pt x="82312" y="1458166"/>
                  </a:lnTo>
                  <a:lnTo>
                    <a:pt x="65530" y="1415853"/>
                  </a:lnTo>
                  <a:lnTo>
                    <a:pt x="50549" y="1372661"/>
                  </a:lnTo>
                  <a:lnTo>
                    <a:pt x="37415" y="1328637"/>
                  </a:lnTo>
                  <a:lnTo>
                    <a:pt x="26175" y="1283827"/>
                  </a:lnTo>
                  <a:lnTo>
                    <a:pt x="16875" y="1238276"/>
                  </a:lnTo>
                  <a:lnTo>
                    <a:pt x="9561" y="1192033"/>
                  </a:lnTo>
                  <a:lnTo>
                    <a:pt x="4280" y="1145141"/>
                  </a:lnTo>
                  <a:lnTo>
                    <a:pt x="1077" y="1097649"/>
                  </a:lnTo>
                  <a:lnTo>
                    <a:pt x="0" y="1049603"/>
                  </a:lnTo>
                  <a:lnTo>
                    <a:pt x="1076" y="1001556"/>
                  </a:lnTo>
                  <a:lnTo>
                    <a:pt x="4277" y="954064"/>
                  </a:lnTo>
                  <a:lnTo>
                    <a:pt x="9557" y="907172"/>
                  </a:lnTo>
                  <a:lnTo>
                    <a:pt x="16870" y="860929"/>
                  </a:lnTo>
                  <a:lnTo>
                    <a:pt x="26169" y="815378"/>
                  </a:lnTo>
                  <a:lnTo>
                    <a:pt x="37408" y="770568"/>
                  </a:lnTo>
                  <a:lnTo>
                    <a:pt x="50541" y="726544"/>
                  </a:lnTo>
                  <a:lnTo>
                    <a:pt x="65522" y="683352"/>
                  </a:lnTo>
                  <a:lnTo>
                    <a:pt x="82304" y="641039"/>
                  </a:lnTo>
                  <a:lnTo>
                    <a:pt x="100841" y="599652"/>
                  </a:lnTo>
                  <a:lnTo>
                    <a:pt x="121088" y="559235"/>
                  </a:lnTo>
                  <a:lnTo>
                    <a:pt x="142997" y="519837"/>
                  </a:lnTo>
                  <a:lnTo>
                    <a:pt x="166523" y="481502"/>
                  </a:lnTo>
                  <a:lnTo>
                    <a:pt x="191619" y="444278"/>
                  </a:lnTo>
                  <a:lnTo>
                    <a:pt x="218240" y="408211"/>
                  </a:lnTo>
                  <a:lnTo>
                    <a:pt x="246338" y="373347"/>
                  </a:lnTo>
                  <a:lnTo>
                    <a:pt x="275868" y="339731"/>
                  </a:lnTo>
                  <a:lnTo>
                    <a:pt x="306783" y="307412"/>
                  </a:lnTo>
                  <a:lnTo>
                    <a:pt x="339038" y="276434"/>
                  </a:lnTo>
                  <a:lnTo>
                    <a:pt x="372586" y="246845"/>
                  </a:lnTo>
                  <a:lnTo>
                    <a:pt x="407380" y="218690"/>
                  </a:lnTo>
                  <a:lnTo>
                    <a:pt x="443375" y="192016"/>
                  </a:lnTo>
                  <a:lnTo>
                    <a:pt x="480525" y="166869"/>
                  </a:lnTo>
                  <a:lnTo>
                    <a:pt x="518782" y="143296"/>
                  </a:lnTo>
                  <a:lnTo>
                    <a:pt x="558102" y="121342"/>
                  </a:lnTo>
                  <a:lnTo>
                    <a:pt x="598437" y="101054"/>
                  </a:lnTo>
                  <a:lnTo>
                    <a:pt x="639741" y="82479"/>
                  </a:lnTo>
                  <a:lnTo>
                    <a:pt x="681969" y="65662"/>
                  </a:lnTo>
                  <a:lnTo>
                    <a:pt x="725074" y="50651"/>
                  </a:lnTo>
                  <a:lnTo>
                    <a:pt x="769010" y="37491"/>
                  </a:lnTo>
                  <a:lnTo>
                    <a:pt x="813730" y="26228"/>
                  </a:lnTo>
                  <a:lnTo>
                    <a:pt x="859188" y="16909"/>
                  </a:lnTo>
                  <a:lnTo>
                    <a:pt x="905339" y="9581"/>
                  </a:lnTo>
                  <a:lnTo>
                    <a:pt x="952136" y="4289"/>
                  </a:lnTo>
                  <a:lnTo>
                    <a:pt x="999532" y="1080"/>
                  </a:lnTo>
                  <a:lnTo>
                    <a:pt x="1047482" y="0"/>
                  </a:lnTo>
                  <a:lnTo>
                    <a:pt x="1095432" y="1078"/>
                  </a:lnTo>
                  <a:lnTo>
                    <a:pt x="1142828" y="4286"/>
                  </a:lnTo>
                  <a:lnTo>
                    <a:pt x="1189624" y="9576"/>
                  </a:lnTo>
                  <a:lnTo>
                    <a:pt x="1235775" y="16904"/>
                  </a:lnTo>
                  <a:lnTo>
                    <a:pt x="1281233" y="26222"/>
                  </a:lnTo>
                  <a:lnTo>
                    <a:pt x="1325953" y="37484"/>
                  </a:lnTo>
                  <a:lnTo>
                    <a:pt x="1369888" y="50643"/>
                  </a:lnTo>
                  <a:lnTo>
                    <a:pt x="1412992" y="65654"/>
                  </a:lnTo>
                  <a:lnTo>
                    <a:pt x="1455220" y="82471"/>
                  </a:lnTo>
                  <a:lnTo>
                    <a:pt x="1496524" y="101046"/>
                  </a:lnTo>
                  <a:lnTo>
                    <a:pt x="1536858" y="121333"/>
                  </a:lnTo>
                  <a:lnTo>
                    <a:pt x="1576177" y="143287"/>
                  </a:lnTo>
                  <a:lnTo>
                    <a:pt x="1614434" y="166860"/>
                  </a:lnTo>
                  <a:lnTo>
                    <a:pt x="1651583" y="192007"/>
                  </a:lnTo>
                  <a:lnTo>
                    <a:pt x="1687578" y="218681"/>
                  </a:lnTo>
                  <a:lnTo>
                    <a:pt x="1722372" y="246837"/>
                  </a:lnTo>
                  <a:lnTo>
                    <a:pt x="1755919" y="276426"/>
                  </a:lnTo>
                  <a:lnTo>
                    <a:pt x="1788173" y="307404"/>
                  </a:lnTo>
                  <a:lnTo>
                    <a:pt x="1819088" y="339724"/>
                  </a:lnTo>
                  <a:lnTo>
                    <a:pt x="1848618" y="373340"/>
                  </a:lnTo>
                  <a:lnTo>
                    <a:pt x="1876716" y="408205"/>
                  </a:lnTo>
                  <a:lnTo>
                    <a:pt x="1903336" y="444273"/>
                  </a:lnTo>
                  <a:lnTo>
                    <a:pt x="1928432" y="481497"/>
                  </a:lnTo>
                  <a:lnTo>
                    <a:pt x="1951958" y="519832"/>
                  </a:lnTo>
                  <a:lnTo>
                    <a:pt x="1973867" y="559231"/>
                  </a:lnTo>
                  <a:lnTo>
                    <a:pt x="1994114" y="599648"/>
                  </a:lnTo>
                  <a:lnTo>
                    <a:pt x="2012651" y="641036"/>
                  </a:lnTo>
                  <a:lnTo>
                    <a:pt x="2029434" y="683350"/>
                  </a:lnTo>
                  <a:lnTo>
                    <a:pt x="2044415" y="726542"/>
                  </a:lnTo>
                  <a:lnTo>
                    <a:pt x="2057549" y="770567"/>
                  </a:lnTo>
                  <a:lnTo>
                    <a:pt x="2068789" y="815377"/>
                  </a:lnTo>
                  <a:lnTo>
                    <a:pt x="2078089" y="860928"/>
                  </a:lnTo>
                  <a:lnTo>
                    <a:pt x="2085402" y="907172"/>
                  </a:lnTo>
                  <a:lnTo>
                    <a:pt x="2090684" y="954063"/>
                  </a:lnTo>
                  <a:lnTo>
                    <a:pt x="2093886" y="1001556"/>
                  </a:lnTo>
                  <a:lnTo>
                    <a:pt x="2094964" y="1049602"/>
                  </a:lnTo>
                  <a:lnTo>
                    <a:pt x="2093886" y="1097649"/>
                  </a:lnTo>
                  <a:lnTo>
                    <a:pt x="2090684" y="1145141"/>
                  </a:lnTo>
                  <a:lnTo>
                    <a:pt x="2085402" y="1192033"/>
                  </a:lnTo>
                  <a:lnTo>
                    <a:pt x="2078089" y="1238276"/>
                  </a:lnTo>
                  <a:lnTo>
                    <a:pt x="2068789" y="1283827"/>
                  </a:lnTo>
                  <a:lnTo>
                    <a:pt x="2057549" y="1328637"/>
                  </a:lnTo>
                  <a:lnTo>
                    <a:pt x="2044415" y="1372661"/>
                  </a:lnTo>
                  <a:lnTo>
                    <a:pt x="2029434" y="1415853"/>
                  </a:lnTo>
                  <a:lnTo>
                    <a:pt x="2012651" y="1458166"/>
                  </a:lnTo>
                  <a:lnTo>
                    <a:pt x="1994114" y="1499553"/>
                  </a:lnTo>
                  <a:lnTo>
                    <a:pt x="1973867" y="1539970"/>
                  </a:lnTo>
                  <a:lnTo>
                    <a:pt x="1951958" y="1579368"/>
                  </a:lnTo>
                  <a:lnTo>
                    <a:pt x="1928432" y="1617703"/>
                  </a:lnTo>
                  <a:lnTo>
                    <a:pt x="1903336" y="1654927"/>
                  </a:lnTo>
                  <a:lnTo>
                    <a:pt x="1876716" y="1690994"/>
                  </a:lnTo>
                  <a:lnTo>
                    <a:pt x="1848618" y="1725858"/>
                  </a:lnTo>
                  <a:lnTo>
                    <a:pt x="1819088" y="1759474"/>
                  </a:lnTo>
                  <a:lnTo>
                    <a:pt x="1788173" y="1791793"/>
                  </a:lnTo>
                  <a:lnTo>
                    <a:pt x="1755919" y="1822771"/>
                  </a:lnTo>
                  <a:lnTo>
                    <a:pt x="1722372" y="1852360"/>
                  </a:lnTo>
                  <a:lnTo>
                    <a:pt x="1687578" y="1880515"/>
                  </a:lnTo>
                  <a:lnTo>
                    <a:pt x="1651583" y="1907189"/>
                  </a:lnTo>
                  <a:lnTo>
                    <a:pt x="1614434" y="1932336"/>
                  </a:lnTo>
                  <a:lnTo>
                    <a:pt x="1576177" y="1955909"/>
                  </a:lnTo>
                  <a:lnTo>
                    <a:pt x="1536858" y="1977863"/>
                  </a:lnTo>
                  <a:lnTo>
                    <a:pt x="1496524" y="1998151"/>
                  </a:lnTo>
                  <a:lnTo>
                    <a:pt x="1455220" y="2016726"/>
                  </a:lnTo>
                  <a:lnTo>
                    <a:pt x="1412992" y="2033543"/>
                  </a:lnTo>
                  <a:lnTo>
                    <a:pt x="1369888" y="2048554"/>
                  </a:lnTo>
                  <a:lnTo>
                    <a:pt x="1325953" y="2061714"/>
                  </a:lnTo>
                  <a:lnTo>
                    <a:pt x="1281233" y="2072977"/>
                  </a:lnTo>
                  <a:lnTo>
                    <a:pt x="1235775" y="2082296"/>
                  </a:lnTo>
                  <a:lnTo>
                    <a:pt x="1189624" y="2089624"/>
                  </a:lnTo>
                  <a:lnTo>
                    <a:pt x="1142828" y="2094916"/>
                  </a:lnTo>
                  <a:lnTo>
                    <a:pt x="1095432" y="2098126"/>
                  </a:lnTo>
                  <a:lnTo>
                    <a:pt x="1047482" y="2099206"/>
                  </a:lnTo>
                  <a:close/>
                </a:path>
              </a:pathLst>
            </a:custGeom>
            <a:solidFill>
              <a:srgbClr val="78D0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3">
              <a:extLst>
                <a:ext uri="{FF2B5EF4-FFF2-40B4-BE49-F238E27FC236}">
                  <a16:creationId xmlns:a16="http://schemas.microsoft.com/office/drawing/2014/main" id="{EB802FF1-C86A-EE19-B28E-6D1CB286C0E3}"/>
                </a:ext>
              </a:extLst>
            </p:cNvPr>
            <p:cNvSpPr/>
            <p:nvPr/>
          </p:nvSpPr>
          <p:spPr>
            <a:xfrm>
              <a:off x="5309146" y="3059035"/>
              <a:ext cx="891540" cy="584835"/>
            </a:xfrm>
            <a:custGeom>
              <a:avLst/>
              <a:gdLst/>
              <a:ahLst/>
              <a:cxnLst/>
              <a:rect l="l" t="t" r="r" b="b"/>
              <a:pathLst>
                <a:path w="891539" h="584835">
                  <a:moveTo>
                    <a:pt x="367842" y="509676"/>
                  </a:moveTo>
                  <a:lnTo>
                    <a:pt x="363880" y="403390"/>
                  </a:lnTo>
                  <a:lnTo>
                    <a:pt x="344093" y="303199"/>
                  </a:lnTo>
                  <a:lnTo>
                    <a:pt x="332219" y="258775"/>
                  </a:lnTo>
                  <a:lnTo>
                    <a:pt x="0" y="0"/>
                  </a:lnTo>
                  <a:lnTo>
                    <a:pt x="0" y="13360"/>
                  </a:lnTo>
                  <a:lnTo>
                    <a:pt x="38" y="72732"/>
                  </a:lnTo>
                  <a:lnTo>
                    <a:pt x="1320" y="207594"/>
                  </a:lnTo>
                  <a:lnTo>
                    <a:pt x="5511" y="353110"/>
                  </a:lnTo>
                  <a:lnTo>
                    <a:pt x="14338" y="444436"/>
                  </a:lnTo>
                  <a:lnTo>
                    <a:pt x="31140" y="486727"/>
                  </a:lnTo>
                  <a:lnTo>
                    <a:pt x="52946" y="524408"/>
                  </a:lnTo>
                  <a:lnTo>
                    <a:pt x="79895" y="561784"/>
                  </a:lnTo>
                  <a:lnTo>
                    <a:pt x="122110" y="571855"/>
                  </a:lnTo>
                  <a:lnTo>
                    <a:pt x="143268" y="561784"/>
                  </a:lnTo>
                  <a:lnTo>
                    <a:pt x="143268" y="474510"/>
                  </a:lnTo>
                  <a:lnTo>
                    <a:pt x="173278" y="561784"/>
                  </a:lnTo>
                  <a:lnTo>
                    <a:pt x="186245" y="568020"/>
                  </a:lnTo>
                  <a:lnTo>
                    <a:pt x="221107" y="579285"/>
                  </a:lnTo>
                  <a:lnTo>
                    <a:pt x="271792" y="584454"/>
                  </a:lnTo>
                  <a:lnTo>
                    <a:pt x="332219" y="572414"/>
                  </a:lnTo>
                  <a:lnTo>
                    <a:pt x="367842" y="509676"/>
                  </a:lnTo>
                  <a:close/>
                </a:path>
                <a:path w="891539" h="584835">
                  <a:moveTo>
                    <a:pt x="891336" y="0"/>
                  </a:moveTo>
                  <a:lnTo>
                    <a:pt x="559054" y="258775"/>
                  </a:lnTo>
                  <a:lnTo>
                    <a:pt x="547179" y="303199"/>
                  </a:lnTo>
                  <a:lnTo>
                    <a:pt x="527392" y="403390"/>
                  </a:lnTo>
                  <a:lnTo>
                    <a:pt x="523430" y="509676"/>
                  </a:lnTo>
                  <a:lnTo>
                    <a:pt x="559054" y="572414"/>
                  </a:lnTo>
                  <a:lnTo>
                    <a:pt x="619480" y="584454"/>
                  </a:lnTo>
                  <a:lnTo>
                    <a:pt x="670166" y="579285"/>
                  </a:lnTo>
                  <a:lnTo>
                    <a:pt x="705027" y="568020"/>
                  </a:lnTo>
                  <a:lnTo>
                    <a:pt x="717994" y="561784"/>
                  </a:lnTo>
                  <a:lnTo>
                    <a:pt x="748004" y="474510"/>
                  </a:lnTo>
                  <a:lnTo>
                    <a:pt x="748004" y="561784"/>
                  </a:lnTo>
                  <a:lnTo>
                    <a:pt x="769162" y="571855"/>
                  </a:lnTo>
                  <a:lnTo>
                    <a:pt x="789698" y="570738"/>
                  </a:lnTo>
                  <a:lnTo>
                    <a:pt x="805218" y="565137"/>
                  </a:lnTo>
                  <a:lnTo>
                    <a:pt x="838327" y="524408"/>
                  </a:lnTo>
                  <a:lnTo>
                    <a:pt x="860132" y="486727"/>
                  </a:lnTo>
                  <a:lnTo>
                    <a:pt x="876935" y="444436"/>
                  </a:lnTo>
                  <a:lnTo>
                    <a:pt x="885761" y="353110"/>
                  </a:lnTo>
                  <a:lnTo>
                    <a:pt x="889952" y="207594"/>
                  </a:lnTo>
                  <a:lnTo>
                    <a:pt x="891222" y="72732"/>
                  </a:lnTo>
                  <a:lnTo>
                    <a:pt x="891273" y="13360"/>
                  </a:lnTo>
                  <a:lnTo>
                    <a:pt x="891336" y="0"/>
                  </a:lnTo>
                  <a:close/>
                </a:path>
              </a:pathLst>
            </a:custGeom>
            <a:solidFill>
              <a:srgbClr val="3F24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4">
              <a:extLst>
                <a:ext uri="{FF2B5EF4-FFF2-40B4-BE49-F238E27FC236}">
                  <a16:creationId xmlns:a16="http://schemas.microsoft.com/office/drawing/2014/main" id="{E64BB722-5982-56A9-0DE2-F7254C892B1B}"/>
                </a:ext>
              </a:extLst>
            </p:cNvPr>
            <p:cNvSpPr/>
            <p:nvPr/>
          </p:nvSpPr>
          <p:spPr>
            <a:xfrm>
              <a:off x="5143473" y="3683238"/>
              <a:ext cx="1222375" cy="788035"/>
            </a:xfrm>
            <a:custGeom>
              <a:avLst/>
              <a:gdLst/>
              <a:ahLst/>
              <a:cxnLst/>
              <a:rect l="l" t="t" r="r" b="b"/>
              <a:pathLst>
                <a:path w="1222375" h="788035">
                  <a:moveTo>
                    <a:pt x="611081" y="787753"/>
                  </a:moveTo>
                  <a:lnTo>
                    <a:pt x="561724" y="786581"/>
                  </a:lnTo>
                  <a:lnTo>
                    <a:pt x="512976" y="783101"/>
                  </a:lnTo>
                  <a:lnTo>
                    <a:pt x="464890" y="777365"/>
                  </a:lnTo>
                  <a:lnTo>
                    <a:pt x="417517" y="769425"/>
                  </a:lnTo>
                  <a:lnTo>
                    <a:pt x="370909" y="759336"/>
                  </a:lnTo>
                  <a:lnTo>
                    <a:pt x="325117" y="747149"/>
                  </a:lnTo>
                  <a:lnTo>
                    <a:pt x="280193" y="732917"/>
                  </a:lnTo>
                  <a:lnTo>
                    <a:pt x="236189" y="716694"/>
                  </a:lnTo>
                  <a:lnTo>
                    <a:pt x="193155" y="698532"/>
                  </a:lnTo>
                  <a:lnTo>
                    <a:pt x="122672" y="663608"/>
                  </a:lnTo>
                  <a:lnTo>
                    <a:pt x="80445" y="639268"/>
                  </a:lnTo>
                  <a:lnTo>
                    <a:pt x="39531" y="612999"/>
                  </a:lnTo>
                  <a:lnTo>
                    <a:pt x="0" y="584850"/>
                  </a:lnTo>
                  <a:lnTo>
                    <a:pt x="4292" y="534686"/>
                  </a:lnTo>
                  <a:lnTo>
                    <a:pt x="12528" y="485754"/>
                  </a:lnTo>
                  <a:lnTo>
                    <a:pt x="24543" y="438218"/>
                  </a:lnTo>
                  <a:lnTo>
                    <a:pt x="40176" y="392239"/>
                  </a:lnTo>
                  <a:lnTo>
                    <a:pt x="59264" y="347981"/>
                  </a:lnTo>
                  <a:lnTo>
                    <a:pt x="81645" y="305607"/>
                  </a:lnTo>
                  <a:lnTo>
                    <a:pt x="107157" y="265280"/>
                  </a:lnTo>
                  <a:lnTo>
                    <a:pt x="135637" y="227163"/>
                  </a:lnTo>
                  <a:lnTo>
                    <a:pt x="166923" y="191418"/>
                  </a:lnTo>
                  <a:lnTo>
                    <a:pt x="200853" y="158209"/>
                  </a:lnTo>
                  <a:lnTo>
                    <a:pt x="237264" y="127697"/>
                  </a:lnTo>
                  <a:lnTo>
                    <a:pt x="275993" y="100048"/>
                  </a:lnTo>
                  <a:lnTo>
                    <a:pt x="318367" y="74577"/>
                  </a:lnTo>
                  <a:lnTo>
                    <a:pt x="362871" y="52535"/>
                  </a:lnTo>
                  <a:lnTo>
                    <a:pt x="409328" y="34099"/>
                  </a:lnTo>
                  <a:lnTo>
                    <a:pt x="457557" y="19449"/>
                  </a:lnTo>
                  <a:lnTo>
                    <a:pt x="507379" y="8763"/>
                  </a:lnTo>
                  <a:lnTo>
                    <a:pt x="558613" y="2220"/>
                  </a:lnTo>
                  <a:lnTo>
                    <a:pt x="611081" y="0"/>
                  </a:lnTo>
                  <a:lnTo>
                    <a:pt x="625198" y="161"/>
                  </a:lnTo>
                  <a:lnTo>
                    <a:pt x="666973" y="2539"/>
                  </a:lnTo>
                  <a:lnTo>
                    <a:pt x="717585" y="9261"/>
                  </a:lnTo>
                  <a:lnTo>
                    <a:pt x="766792" y="20022"/>
                  </a:lnTo>
                  <a:lnTo>
                    <a:pt x="814425" y="34652"/>
                  </a:lnTo>
                  <a:lnTo>
                    <a:pt x="860312" y="52980"/>
                  </a:lnTo>
                  <a:lnTo>
                    <a:pt x="904283" y="74836"/>
                  </a:lnTo>
                  <a:lnTo>
                    <a:pt x="946169" y="100048"/>
                  </a:lnTo>
                  <a:lnTo>
                    <a:pt x="988832" y="130767"/>
                  </a:lnTo>
                  <a:lnTo>
                    <a:pt x="1028637" y="164954"/>
                  </a:lnTo>
                  <a:lnTo>
                    <a:pt x="1065364" y="202388"/>
                  </a:lnTo>
                  <a:lnTo>
                    <a:pt x="1098798" y="242847"/>
                  </a:lnTo>
                  <a:lnTo>
                    <a:pt x="1128719" y="286109"/>
                  </a:lnTo>
                  <a:lnTo>
                    <a:pt x="1154381" y="330919"/>
                  </a:lnTo>
                  <a:lnTo>
                    <a:pt x="1176275" y="377996"/>
                  </a:lnTo>
                  <a:lnTo>
                    <a:pt x="1194199" y="427134"/>
                  </a:lnTo>
                  <a:lnTo>
                    <a:pt x="1207956" y="478126"/>
                  </a:lnTo>
                  <a:lnTo>
                    <a:pt x="1217343" y="530767"/>
                  </a:lnTo>
                  <a:lnTo>
                    <a:pt x="1222162" y="584850"/>
                  </a:lnTo>
                  <a:lnTo>
                    <a:pt x="1182631" y="613008"/>
                  </a:lnTo>
                  <a:lnTo>
                    <a:pt x="1141717" y="639293"/>
                  </a:lnTo>
                  <a:lnTo>
                    <a:pt x="1099490" y="663636"/>
                  </a:lnTo>
                  <a:lnTo>
                    <a:pt x="1056019" y="685967"/>
                  </a:lnTo>
                  <a:lnTo>
                    <a:pt x="986020" y="716694"/>
                  </a:lnTo>
                  <a:lnTo>
                    <a:pt x="942000" y="732917"/>
                  </a:lnTo>
                  <a:lnTo>
                    <a:pt x="897065" y="747149"/>
                  </a:lnTo>
                  <a:lnTo>
                    <a:pt x="851264" y="759336"/>
                  </a:lnTo>
                  <a:lnTo>
                    <a:pt x="804651" y="769425"/>
                  </a:lnTo>
                  <a:lnTo>
                    <a:pt x="757274" y="777365"/>
                  </a:lnTo>
                  <a:lnTo>
                    <a:pt x="709187" y="783101"/>
                  </a:lnTo>
                  <a:lnTo>
                    <a:pt x="660438" y="786581"/>
                  </a:lnTo>
                  <a:lnTo>
                    <a:pt x="611081" y="787753"/>
                  </a:lnTo>
                  <a:close/>
                </a:path>
              </a:pathLst>
            </a:custGeom>
            <a:solidFill>
              <a:srgbClr val="CB6B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5">
              <a:extLst>
                <a:ext uri="{FF2B5EF4-FFF2-40B4-BE49-F238E27FC236}">
                  <a16:creationId xmlns:a16="http://schemas.microsoft.com/office/drawing/2014/main" id="{B0128879-152C-C3E0-FACC-1F59FE31E5D6}"/>
                </a:ext>
              </a:extLst>
            </p:cNvPr>
            <p:cNvSpPr/>
            <p:nvPr/>
          </p:nvSpPr>
          <p:spPr>
            <a:xfrm>
              <a:off x="5419458" y="3380231"/>
              <a:ext cx="670560" cy="697230"/>
            </a:xfrm>
            <a:custGeom>
              <a:avLst/>
              <a:gdLst/>
              <a:ahLst/>
              <a:cxnLst/>
              <a:rect l="l" t="t" r="r" b="b"/>
              <a:pathLst>
                <a:path w="670560" h="697229">
                  <a:moveTo>
                    <a:pt x="670179" y="403059"/>
                  </a:moveTo>
                  <a:lnTo>
                    <a:pt x="620293" y="373456"/>
                  </a:lnTo>
                  <a:lnTo>
                    <a:pt x="581533" y="354736"/>
                  </a:lnTo>
                  <a:lnTo>
                    <a:pt x="540512" y="338366"/>
                  </a:lnTo>
                  <a:lnTo>
                    <a:pt x="491032" y="323062"/>
                  </a:lnTo>
                  <a:lnTo>
                    <a:pt x="484022" y="321322"/>
                  </a:lnTo>
                  <a:lnTo>
                    <a:pt x="484022" y="134924"/>
                  </a:lnTo>
                  <a:lnTo>
                    <a:pt x="477126" y="92379"/>
                  </a:lnTo>
                  <a:lnTo>
                    <a:pt x="457936" y="55359"/>
                  </a:lnTo>
                  <a:lnTo>
                    <a:pt x="428726" y="26111"/>
                  </a:lnTo>
                  <a:lnTo>
                    <a:pt x="391769" y="6896"/>
                  </a:lnTo>
                  <a:lnTo>
                    <a:pt x="349300" y="0"/>
                  </a:lnTo>
                  <a:lnTo>
                    <a:pt x="320878" y="0"/>
                  </a:lnTo>
                  <a:lnTo>
                    <a:pt x="278422" y="6896"/>
                  </a:lnTo>
                  <a:lnTo>
                    <a:pt x="241465" y="26111"/>
                  </a:lnTo>
                  <a:lnTo>
                    <a:pt x="212280" y="55359"/>
                  </a:lnTo>
                  <a:lnTo>
                    <a:pt x="193116" y="92379"/>
                  </a:lnTo>
                  <a:lnTo>
                    <a:pt x="186220" y="134924"/>
                  </a:lnTo>
                  <a:lnTo>
                    <a:pt x="186220" y="321475"/>
                  </a:lnTo>
                  <a:lnTo>
                    <a:pt x="181571" y="322465"/>
                  </a:lnTo>
                  <a:lnTo>
                    <a:pt x="133337" y="337108"/>
                  </a:lnTo>
                  <a:lnTo>
                    <a:pt x="86880" y="355549"/>
                  </a:lnTo>
                  <a:lnTo>
                    <a:pt x="42379" y="377596"/>
                  </a:lnTo>
                  <a:lnTo>
                    <a:pt x="0" y="403059"/>
                  </a:lnTo>
                  <a:lnTo>
                    <a:pt x="1498" y="413143"/>
                  </a:lnTo>
                  <a:lnTo>
                    <a:pt x="23672" y="490016"/>
                  </a:lnTo>
                  <a:lnTo>
                    <a:pt x="46050" y="533806"/>
                  </a:lnTo>
                  <a:lnTo>
                    <a:pt x="74307" y="573620"/>
                  </a:lnTo>
                  <a:lnTo>
                    <a:pt x="107861" y="608876"/>
                  </a:lnTo>
                  <a:lnTo>
                    <a:pt x="146138" y="639025"/>
                  </a:lnTo>
                  <a:lnTo>
                    <a:pt x="188582" y="663460"/>
                  </a:lnTo>
                  <a:lnTo>
                    <a:pt x="234594" y="681634"/>
                  </a:lnTo>
                  <a:lnTo>
                    <a:pt x="283629" y="692950"/>
                  </a:lnTo>
                  <a:lnTo>
                    <a:pt x="335089" y="696861"/>
                  </a:lnTo>
                  <a:lnTo>
                    <a:pt x="383349" y="693432"/>
                  </a:lnTo>
                  <a:lnTo>
                    <a:pt x="429488" y="683475"/>
                  </a:lnTo>
                  <a:lnTo>
                    <a:pt x="473049" y="667461"/>
                  </a:lnTo>
                  <a:lnTo>
                    <a:pt x="513575" y="645858"/>
                  </a:lnTo>
                  <a:lnTo>
                    <a:pt x="550583" y="619137"/>
                  </a:lnTo>
                  <a:lnTo>
                    <a:pt x="583603" y="587781"/>
                  </a:lnTo>
                  <a:lnTo>
                    <a:pt x="615264" y="547789"/>
                  </a:lnTo>
                  <a:lnTo>
                    <a:pt x="640676" y="503224"/>
                  </a:lnTo>
                  <a:lnTo>
                    <a:pt x="659193" y="454748"/>
                  </a:lnTo>
                  <a:lnTo>
                    <a:pt x="670179" y="403059"/>
                  </a:lnTo>
                  <a:close/>
                </a:path>
              </a:pathLst>
            </a:custGeom>
            <a:solidFill>
              <a:srgbClr val="F69A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6">
              <a:extLst>
                <a:ext uri="{FF2B5EF4-FFF2-40B4-BE49-F238E27FC236}">
                  <a16:creationId xmlns:a16="http://schemas.microsoft.com/office/drawing/2014/main" id="{BD1A1FB6-0E75-376F-A56E-E94FA028430B}"/>
                </a:ext>
              </a:extLst>
            </p:cNvPr>
            <p:cNvSpPr/>
            <p:nvPr/>
          </p:nvSpPr>
          <p:spPr>
            <a:xfrm>
              <a:off x="5605686" y="3380220"/>
              <a:ext cx="297815" cy="329565"/>
            </a:xfrm>
            <a:custGeom>
              <a:avLst/>
              <a:gdLst/>
              <a:ahLst/>
              <a:cxnLst/>
              <a:rect l="l" t="t" r="r" b="b"/>
              <a:pathLst>
                <a:path w="297814" h="329564">
                  <a:moveTo>
                    <a:pt x="158873" y="329283"/>
                  </a:moveTo>
                  <a:lnTo>
                    <a:pt x="117222" y="326412"/>
                  </a:lnTo>
                  <a:lnTo>
                    <a:pt x="76735" y="318047"/>
                  </a:lnTo>
                  <a:lnTo>
                    <a:pt x="37598" y="304556"/>
                  </a:lnTo>
                  <a:lnTo>
                    <a:pt x="0" y="286310"/>
                  </a:lnTo>
                  <a:lnTo>
                    <a:pt x="0" y="134934"/>
                  </a:lnTo>
                  <a:lnTo>
                    <a:pt x="6891" y="92389"/>
                  </a:lnTo>
                  <a:lnTo>
                    <a:pt x="26060" y="55361"/>
                  </a:lnTo>
                  <a:lnTo>
                    <a:pt x="55249" y="26112"/>
                  </a:lnTo>
                  <a:lnTo>
                    <a:pt x="92202" y="6905"/>
                  </a:lnTo>
                  <a:lnTo>
                    <a:pt x="134662" y="0"/>
                  </a:lnTo>
                  <a:lnTo>
                    <a:pt x="163075" y="0"/>
                  </a:lnTo>
                  <a:lnTo>
                    <a:pt x="205541" y="6905"/>
                  </a:lnTo>
                  <a:lnTo>
                    <a:pt x="242511" y="26112"/>
                  </a:lnTo>
                  <a:lnTo>
                    <a:pt x="271720" y="55361"/>
                  </a:lnTo>
                  <a:lnTo>
                    <a:pt x="290905" y="92389"/>
                  </a:lnTo>
                  <a:lnTo>
                    <a:pt x="297803" y="134934"/>
                  </a:lnTo>
                  <a:lnTo>
                    <a:pt x="297803" y="290319"/>
                  </a:lnTo>
                  <a:lnTo>
                    <a:pt x="264118" y="306811"/>
                  </a:lnTo>
                  <a:lnTo>
                    <a:pt x="229614" y="319049"/>
                  </a:lnTo>
                  <a:lnTo>
                    <a:pt x="194471" y="326663"/>
                  </a:lnTo>
                  <a:lnTo>
                    <a:pt x="158873" y="329283"/>
                  </a:lnTo>
                  <a:close/>
                </a:path>
              </a:pathLst>
            </a:custGeom>
            <a:solidFill>
              <a:srgbClr val="F470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7">
              <a:extLst>
                <a:ext uri="{FF2B5EF4-FFF2-40B4-BE49-F238E27FC236}">
                  <a16:creationId xmlns:a16="http://schemas.microsoft.com/office/drawing/2014/main" id="{D2D69752-0EF5-2838-D8AE-CF5F58DAD4C6}"/>
                </a:ext>
              </a:extLst>
            </p:cNvPr>
            <p:cNvSpPr/>
            <p:nvPr/>
          </p:nvSpPr>
          <p:spPr>
            <a:xfrm>
              <a:off x="6102202" y="3135564"/>
              <a:ext cx="156210" cy="266700"/>
            </a:xfrm>
            <a:custGeom>
              <a:avLst/>
              <a:gdLst/>
              <a:ahLst/>
              <a:cxnLst/>
              <a:rect l="l" t="t" r="r" b="b"/>
              <a:pathLst>
                <a:path w="156210" h="266700">
                  <a:moveTo>
                    <a:pt x="15519" y="266377"/>
                  </a:moveTo>
                  <a:lnTo>
                    <a:pt x="0" y="226529"/>
                  </a:lnTo>
                  <a:lnTo>
                    <a:pt x="2881" y="175668"/>
                  </a:lnTo>
                  <a:lnTo>
                    <a:pt x="17487" y="121484"/>
                  </a:lnTo>
                  <a:lnTo>
                    <a:pt x="37139" y="71667"/>
                  </a:lnTo>
                  <a:lnTo>
                    <a:pt x="55161" y="33905"/>
                  </a:lnTo>
                  <a:lnTo>
                    <a:pt x="94230" y="0"/>
                  </a:lnTo>
                  <a:lnTo>
                    <a:pt x="116658" y="1152"/>
                  </a:lnTo>
                  <a:lnTo>
                    <a:pt x="138242" y="15889"/>
                  </a:lnTo>
                  <a:lnTo>
                    <a:pt x="147790" y="32057"/>
                  </a:lnTo>
                  <a:lnTo>
                    <a:pt x="155800" y="62830"/>
                  </a:lnTo>
                  <a:lnTo>
                    <a:pt x="152930" y="107325"/>
                  </a:lnTo>
                  <a:lnTo>
                    <a:pt x="129838" y="164658"/>
                  </a:lnTo>
                  <a:lnTo>
                    <a:pt x="93180" y="213427"/>
                  </a:lnTo>
                  <a:lnTo>
                    <a:pt x="55971" y="244740"/>
                  </a:lnTo>
                  <a:lnTo>
                    <a:pt x="15519" y="266377"/>
                  </a:lnTo>
                  <a:close/>
                </a:path>
              </a:pathLst>
            </a:custGeom>
            <a:solidFill>
              <a:srgbClr val="F69A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9" name="object 38">
              <a:extLst>
                <a:ext uri="{FF2B5EF4-FFF2-40B4-BE49-F238E27FC236}">
                  <a16:creationId xmlns:a16="http://schemas.microsoft.com/office/drawing/2014/main" id="{DCBD836E-6C28-FD17-7FD5-914AA5B61CBF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85227" y="3179188"/>
              <a:ext cx="131669" cy="187342"/>
            </a:xfrm>
            <a:prstGeom prst="rect">
              <a:avLst/>
            </a:prstGeom>
          </p:spPr>
        </p:pic>
        <p:sp>
          <p:nvSpPr>
            <p:cNvPr id="40" name="object 39">
              <a:extLst>
                <a:ext uri="{FF2B5EF4-FFF2-40B4-BE49-F238E27FC236}">
                  <a16:creationId xmlns:a16="http://schemas.microsoft.com/office/drawing/2014/main" id="{BD66D91F-91A9-E632-3671-B594FF16F6CC}"/>
                </a:ext>
              </a:extLst>
            </p:cNvPr>
            <p:cNvSpPr/>
            <p:nvPr/>
          </p:nvSpPr>
          <p:spPr>
            <a:xfrm>
              <a:off x="5269189" y="3135564"/>
              <a:ext cx="156210" cy="266700"/>
            </a:xfrm>
            <a:custGeom>
              <a:avLst/>
              <a:gdLst/>
              <a:ahLst/>
              <a:cxnLst/>
              <a:rect l="l" t="t" r="r" b="b"/>
              <a:pathLst>
                <a:path w="156210" h="266700">
                  <a:moveTo>
                    <a:pt x="140339" y="266377"/>
                  </a:moveTo>
                  <a:lnTo>
                    <a:pt x="99887" y="244740"/>
                  </a:lnTo>
                  <a:lnTo>
                    <a:pt x="62678" y="213427"/>
                  </a:lnTo>
                  <a:lnTo>
                    <a:pt x="26020" y="164658"/>
                  </a:lnTo>
                  <a:lnTo>
                    <a:pt x="2889" y="107325"/>
                  </a:lnTo>
                  <a:lnTo>
                    <a:pt x="0" y="62830"/>
                  </a:lnTo>
                  <a:lnTo>
                    <a:pt x="8002" y="32057"/>
                  </a:lnTo>
                  <a:lnTo>
                    <a:pt x="17549" y="15889"/>
                  </a:lnTo>
                  <a:lnTo>
                    <a:pt x="39133" y="1152"/>
                  </a:lnTo>
                  <a:lnTo>
                    <a:pt x="61561" y="0"/>
                  </a:lnTo>
                  <a:lnTo>
                    <a:pt x="80325" y="6791"/>
                  </a:lnTo>
                  <a:lnTo>
                    <a:pt x="118670" y="71667"/>
                  </a:lnTo>
                  <a:lnTo>
                    <a:pt x="138338" y="121484"/>
                  </a:lnTo>
                  <a:lnTo>
                    <a:pt x="152960" y="175668"/>
                  </a:lnTo>
                  <a:lnTo>
                    <a:pt x="155854" y="226529"/>
                  </a:lnTo>
                  <a:lnTo>
                    <a:pt x="140339" y="266377"/>
                  </a:lnTo>
                  <a:close/>
                </a:path>
              </a:pathLst>
            </a:custGeom>
            <a:solidFill>
              <a:srgbClr val="F69A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1" name="object 40">
              <a:extLst>
                <a:ext uri="{FF2B5EF4-FFF2-40B4-BE49-F238E27FC236}">
                  <a16:creationId xmlns:a16="http://schemas.microsoft.com/office/drawing/2014/main" id="{047E9897-9759-3F84-EDD4-936CDBE6946D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10342" y="3179188"/>
              <a:ext cx="131654" cy="187342"/>
            </a:xfrm>
            <a:prstGeom prst="rect">
              <a:avLst/>
            </a:prstGeom>
          </p:spPr>
        </p:pic>
        <p:sp>
          <p:nvSpPr>
            <p:cNvPr id="42" name="object 41">
              <a:extLst>
                <a:ext uri="{FF2B5EF4-FFF2-40B4-BE49-F238E27FC236}">
                  <a16:creationId xmlns:a16="http://schemas.microsoft.com/office/drawing/2014/main" id="{20063EC5-180B-7518-7BC4-FA4817C6A85C}"/>
                </a:ext>
              </a:extLst>
            </p:cNvPr>
            <p:cNvSpPr/>
            <p:nvPr/>
          </p:nvSpPr>
          <p:spPr>
            <a:xfrm>
              <a:off x="5342965" y="2674136"/>
              <a:ext cx="843280" cy="988060"/>
            </a:xfrm>
            <a:custGeom>
              <a:avLst/>
              <a:gdLst/>
              <a:ahLst/>
              <a:cxnLst/>
              <a:rect l="l" t="t" r="r" b="b"/>
              <a:pathLst>
                <a:path w="843279" h="988060">
                  <a:moveTo>
                    <a:pt x="421594" y="987849"/>
                  </a:moveTo>
                  <a:lnTo>
                    <a:pt x="378499" y="984779"/>
                  </a:lnTo>
                  <a:lnTo>
                    <a:pt x="336647" y="975842"/>
                  </a:lnTo>
                  <a:lnTo>
                    <a:pt x="296249" y="961447"/>
                  </a:lnTo>
                  <a:lnTo>
                    <a:pt x="257518" y="942003"/>
                  </a:lnTo>
                  <a:lnTo>
                    <a:pt x="220666" y="917921"/>
                  </a:lnTo>
                  <a:lnTo>
                    <a:pt x="185905" y="889608"/>
                  </a:lnTo>
                  <a:lnTo>
                    <a:pt x="153448" y="857474"/>
                  </a:lnTo>
                  <a:lnTo>
                    <a:pt x="123506" y="821930"/>
                  </a:lnTo>
                  <a:lnTo>
                    <a:pt x="96292" y="783383"/>
                  </a:lnTo>
                  <a:lnTo>
                    <a:pt x="72019" y="742244"/>
                  </a:lnTo>
                  <a:lnTo>
                    <a:pt x="50897" y="698921"/>
                  </a:lnTo>
                  <a:lnTo>
                    <a:pt x="33140" y="653824"/>
                  </a:lnTo>
                  <a:lnTo>
                    <a:pt x="18959" y="607363"/>
                  </a:lnTo>
                  <a:lnTo>
                    <a:pt x="8568" y="559946"/>
                  </a:lnTo>
                  <a:lnTo>
                    <a:pt x="2177" y="511983"/>
                  </a:lnTo>
                  <a:lnTo>
                    <a:pt x="0" y="463883"/>
                  </a:lnTo>
                  <a:lnTo>
                    <a:pt x="2474" y="413343"/>
                  </a:lnTo>
                  <a:lnTo>
                    <a:pt x="9727" y="364378"/>
                  </a:lnTo>
                  <a:lnTo>
                    <a:pt x="21499" y="317271"/>
                  </a:lnTo>
                  <a:lnTo>
                    <a:pt x="37534" y="272305"/>
                  </a:lnTo>
                  <a:lnTo>
                    <a:pt x="57574" y="229764"/>
                  </a:lnTo>
                  <a:lnTo>
                    <a:pt x="81362" y="189931"/>
                  </a:lnTo>
                  <a:lnTo>
                    <a:pt x="108639" y="153089"/>
                  </a:lnTo>
                  <a:lnTo>
                    <a:pt x="139149" y="119521"/>
                  </a:lnTo>
                  <a:lnTo>
                    <a:pt x="172634" y="89510"/>
                  </a:lnTo>
                  <a:lnTo>
                    <a:pt x="208836" y="63339"/>
                  </a:lnTo>
                  <a:lnTo>
                    <a:pt x="247498" y="41292"/>
                  </a:lnTo>
                  <a:lnTo>
                    <a:pt x="288363" y="23651"/>
                  </a:lnTo>
                  <a:lnTo>
                    <a:pt x="331172" y="10700"/>
                  </a:lnTo>
                  <a:lnTo>
                    <a:pt x="375668" y="2722"/>
                  </a:lnTo>
                  <a:lnTo>
                    <a:pt x="421594" y="0"/>
                  </a:lnTo>
                  <a:lnTo>
                    <a:pt x="467530" y="2722"/>
                  </a:lnTo>
                  <a:lnTo>
                    <a:pt x="512032" y="10700"/>
                  </a:lnTo>
                  <a:lnTo>
                    <a:pt x="554843" y="23651"/>
                  </a:lnTo>
                  <a:lnTo>
                    <a:pt x="595706" y="41292"/>
                  </a:lnTo>
                  <a:lnTo>
                    <a:pt x="634363" y="63339"/>
                  </a:lnTo>
                  <a:lnTo>
                    <a:pt x="670558" y="89510"/>
                  </a:lnTo>
                  <a:lnTo>
                    <a:pt x="704035" y="119521"/>
                  </a:lnTo>
                  <a:lnTo>
                    <a:pt x="734535" y="153089"/>
                  </a:lnTo>
                  <a:lnTo>
                    <a:pt x="761802" y="189931"/>
                  </a:lnTo>
                  <a:lnTo>
                    <a:pt x="785579" y="229764"/>
                  </a:lnTo>
                  <a:lnTo>
                    <a:pt x="805609" y="272305"/>
                  </a:lnTo>
                  <a:lnTo>
                    <a:pt x="821635" y="317271"/>
                  </a:lnTo>
                  <a:lnTo>
                    <a:pt x="833400" y="364378"/>
                  </a:lnTo>
                  <a:lnTo>
                    <a:pt x="840648" y="413343"/>
                  </a:lnTo>
                  <a:lnTo>
                    <a:pt x="843121" y="463883"/>
                  </a:lnTo>
                  <a:lnTo>
                    <a:pt x="840791" y="511631"/>
                  </a:lnTo>
                  <a:lnTo>
                    <a:pt x="833982" y="559332"/>
                  </a:lnTo>
                  <a:lnTo>
                    <a:pt x="822967" y="606569"/>
                  </a:lnTo>
                  <a:lnTo>
                    <a:pt x="808022" y="652922"/>
                  </a:lnTo>
                  <a:lnTo>
                    <a:pt x="789418" y="697973"/>
                  </a:lnTo>
                  <a:lnTo>
                    <a:pt x="767430" y="741304"/>
                  </a:lnTo>
                  <a:lnTo>
                    <a:pt x="742331" y="782495"/>
                  </a:lnTo>
                  <a:lnTo>
                    <a:pt x="714395" y="821128"/>
                  </a:lnTo>
                  <a:lnTo>
                    <a:pt x="683895" y="856784"/>
                  </a:lnTo>
                  <a:lnTo>
                    <a:pt x="651106" y="889044"/>
                  </a:lnTo>
                  <a:lnTo>
                    <a:pt x="616299" y="917490"/>
                  </a:lnTo>
                  <a:lnTo>
                    <a:pt x="579750" y="941703"/>
                  </a:lnTo>
                  <a:lnTo>
                    <a:pt x="541731" y="961264"/>
                  </a:lnTo>
                  <a:lnTo>
                    <a:pt x="502516" y="975754"/>
                  </a:lnTo>
                  <a:lnTo>
                    <a:pt x="462379" y="984756"/>
                  </a:lnTo>
                  <a:lnTo>
                    <a:pt x="421594" y="987849"/>
                  </a:lnTo>
                  <a:close/>
                </a:path>
              </a:pathLst>
            </a:custGeom>
            <a:solidFill>
              <a:srgbClr val="F69A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2">
              <a:extLst>
                <a:ext uri="{FF2B5EF4-FFF2-40B4-BE49-F238E27FC236}">
                  <a16:creationId xmlns:a16="http://schemas.microsoft.com/office/drawing/2014/main" id="{A6556CEE-7FD9-802B-51A0-0CFDB10E7E17}"/>
                </a:ext>
              </a:extLst>
            </p:cNvPr>
            <p:cNvSpPr/>
            <p:nvPr/>
          </p:nvSpPr>
          <p:spPr>
            <a:xfrm>
              <a:off x="5301996" y="2580537"/>
              <a:ext cx="915035" cy="607060"/>
            </a:xfrm>
            <a:custGeom>
              <a:avLst/>
              <a:gdLst/>
              <a:ahLst/>
              <a:cxnLst/>
              <a:rect l="l" t="t" r="r" b="b"/>
              <a:pathLst>
                <a:path w="915035" h="607060">
                  <a:moveTo>
                    <a:pt x="914603" y="467842"/>
                  </a:moveTo>
                  <a:lnTo>
                    <a:pt x="912558" y="361200"/>
                  </a:lnTo>
                  <a:lnTo>
                    <a:pt x="905446" y="319125"/>
                  </a:lnTo>
                  <a:lnTo>
                    <a:pt x="893343" y="278599"/>
                  </a:lnTo>
                  <a:lnTo>
                    <a:pt x="876363" y="240093"/>
                  </a:lnTo>
                  <a:lnTo>
                    <a:pt x="854608" y="204139"/>
                  </a:lnTo>
                  <a:lnTo>
                    <a:pt x="828205" y="171196"/>
                  </a:lnTo>
                  <a:lnTo>
                    <a:pt x="797255" y="141782"/>
                  </a:lnTo>
                  <a:lnTo>
                    <a:pt x="761860" y="116395"/>
                  </a:lnTo>
                  <a:lnTo>
                    <a:pt x="722147" y="95529"/>
                  </a:lnTo>
                  <a:lnTo>
                    <a:pt x="678218" y="79679"/>
                  </a:lnTo>
                  <a:lnTo>
                    <a:pt x="630186" y="69329"/>
                  </a:lnTo>
                  <a:lnTo>
                    <a:pt x="578154" y="65011"/>
                  </a:lnTo>
                  <a:lnTo>
                    <a:pt x="522249" y="67183"/>
                  </a:lnTo>
                  <a:lnTo>
                    <a:pt x="514477" y="68389"/>
                  </a:lnTo>
                  <a:lnTo>
                    <a:pt x="514375" y="64668"/>
                  </a:lnTo>
                  <a:lnTo>
                    <a:pt x="484898" y="7327"/>
                  </a:lnTo>
                  <a:lnTo>
                    <a:pt x="445249" y="0"/>
                  </a:lnTo>
                  <a:lnTo>
                    <a:pt x="422986" y="1308"/>
                  </a:lnTo>
                  <a:lnTo>
                    <a:pt x="368503" y="10452"/>
                  </a:lnTo>
                  <a:lnTo>
                    <a:pt x="304800" y="29375"/>
                  </a:lnTo>
                  <a:lnTo>
                    <a:pt x="236715" y="59270"/>
                  </a:lnTo>
                  <a:lnTo>
                    <a:pt x="202539" y="78727"/>
                  </a:lnTo>
                  <a:lnTo>
                    <a:pt x="169087" y="101396"/>
                  </a:lnTo>
                  <a:lnTo>
                    <a:pt x="136956" y="127431"/>
                  </a:lnTo>
                  <a:lnTo>
                    <a:pt x="106768" y="156984"/>
                  </a:lnTo>
                  <a:lnTo>
                    <a:pt x="79095" y="190207"/>
                  </a:lnTo>
                  <a:lnTo>
                    <a:pt x="54571" y="227266"/>
                  </a:lnTo>
                  <a:lnTo>
                    <a:pt x="33794" y="268312"/>
                  </a:lnTo>
                  <a:lnTo>
                    <a:pt x="17373" y="313486"/>
                  </a:lnTo>
                  <a:lnTo>
                    <a:pt x="5905" y="362953"/>
                  </a:lnTo>
                  <a:lnTo>
                    <a:pt x="0" y="416864"/>
                  </a:lnTo>
                  <a:lnTo>
                    <a:pt x="254" y="475373"/>
                  </a:lnTo>
                  <a:lnTo>
                    <a:pt x="7277" y="538632"/>
                  </a:lnTo>
                  <a:lnTo>
                    <a:pt x="21691" y="606806"/>
                  </a:lnTo>
                  <a:lnTo>
                    <a:pt x="49110" y="551002"/>
                  </a:lnTo>
                  <a:lnTo>
                    <a:pt x="133972" y="426224"/>
                  </a:lnTo>
                  <a:lnTo>
                    <a:pt x="280162" y="296443"/>
                  </a:lnTo>
                  <a:lnTo>
                    <a:pt x="465950" y="234188"/>
                  </a:lnTo>
                  <a:lnTo>
                    <a:pt x="468299" y="255879"/>
                  </a:lnTo>
                  <a:lnTo>
                    <a:pt x="500507" y="370420"/>
                  </a:lnTo>
                  <a:lnTo>
                    <a:pt x="517563" y="409968"/>
                  </a:lnTo>
                  <a:lnTo>
                    <a:pt x="577443" y="495071"/>
                  </a:lnTo>
                  <a:lnTo>
                    <a:pt x="693254" y="575424"/>
                  </a:lnTo>
                  <a:lnTo>
                    <a:pt x="878078" y="600722"/>
                  </a:lnTo>
                  <a:lnTo>
                    <a:pt x="885952" y="586371"/>
                  </a:lnTo>
                  <a:lnTo>
                    <a:pt x="901928" y="542493"/>
                  </a:lnTo>
                  <a:lnTo>
                    <a:pt x="914603" y="467842"/>
                  </a:lnTo>
                  <a:close/>
                </a:path>
              </a:pathLst>
            </a:custGeom>
            <a:solidFill>
              <a:srgbClr val="3F24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4" name="object 44">
            <a:extLst>
              <a:ext uri="{FF2B5EF4-FFF2-40B4-BE49-F238E27FC236}">
                <a16:creationId xmlns:a16="http://schemas.microsoft.com/office/drawing/2014/main" id="{F1644AB3-7A51-4D95-F8DA-EE5B1A0DF6D3}"/>
              </a:ext>
            </a:extLst>
          </p:cNvPr>
          <p:cNvSpPr txBox="1"/>
          <p:nvPr/>
        </p:nvSpPr>
        <p:spPr>
          <a:xfrm>
            <a:off x="559374" y="8492778"/>
            <a:ext cx="2298065" cy="546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400" spc="-50" dirty="0">
                <a:latin typeface="Verdana"/>
                <a:cs typeface="Verdana"/>
              </a:rPr>
              <a:t>poster.png</a:t>
            </a:r>
            <a:endParaRPr sz="3400">
              <a:latin typeface="Verdana"/>
              <a:cs typeface="Verdana"/>
            </a:endParaRPr>
          </a:p>
        </p:txBody>
      </p:sp>
      <p:sp>
        <p:nvSpPr>
          <p:cNvPr id="45" name="object 45">
            <a:extLst>
              <a:ext uri="{FF2B5EF4-FFF2-40B4-BE49-F238E27FC236}">
                <a16:creationId xmlns:a16="http://schemas.microsoft.com/office/drawing/2014/main" id="{60062BE1-3ED1-4A0F-6B18-5FBA9D478854}"/>
              </a:ext>
            </a:extLst>
          </p:cNvPr>
          <p:cNvSpPr txBox="1"/>
          <p:nvPr/>
        </p:nvSpPr>
        <p:spPr>
          <a:xfrm>
            <a:off x="4992874" y="8492778"/>
            <a:ext cx="3382645" cy="546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400" spc="-60" dirty="0">
                <a:latin typeface="Verdana"/>
                <a:cs typeface="Verdana"/>
              </a:rPr>
              <a:t>final-</a:t>
            </a:r>
            <a:r>
              <a:rPr sz="3400" spc="-45" dirty="0">
                <a:latin typeface="Verdana"/>
                <a:cs typeface="Verdana"/>
              </a:rPr>
              <a:t>poster.png</a:t>
            </a:r>
            <a:endParaRPr sz="3400">
              <a:latin typeface="Verdana"/>
              <a:cs typeface="Verdana"/>
            </a:endParaRPr>
          </a:p>
        </p:txBody>
      </p:sp>
      <p:sp>
        <p:nvSpPr>
          <p:cNvPr id="46" name="object 46">
            <a:extLst>
              <a:ext uri="{FF2B5EF4-FFF2-40B4-BE49-F238E27FC236}">
                <a16:creationId xmlns:a16="http://schemas.microsoft.com/office/drawing/2014/main" id="{4775F599-E86B-FF9D-A995-80FC4AC5147D}"/>
              </a:ext>
            </a:extLst>
          </p:cNvPr>
          <p:cNvSpPr txBox="1"/>
          <p:nvPr/>
        </p:nvSpPr>
        <p:spPr>
          <a:xfrm>
            <a:off x="9371915" y="8492778"/>
            <a:ext cx="4467225" cy="546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400" spc="-60" dirty="0">
                <a:latin typeface="Verdana"/>
                <a:cs typeface="Verdana"/>
              </a:rPr>
              <a:t>final-final-</a:t>
            </a:r>
            <a:r>
              <a:rPr sz="3400" spc="-40" dirty="0">
                <a:latin typeface="Verdana"/>
                <a:cs typeface="Verdana"/>
              </a:rPr>
              <a:t>poster.png</a:t>
            </a:r>
            <a:endParaRPr sz="3400">
              <a:latin typeface="Verdana"/>
              <a:cs typeface="Verdana"/>
            </a:endParaRPr>
          </a:p>
        </p:txBody>
      </p:sp>
      <p:sp>
        <p:nvSpPr>
          <p:cNvPr id="47" name="object 47">
            <a:extLst>
              <a:ext uri="{FF2B5EF4-FFF2-40B4-BE49-F238E27FC236}">
                <a16:creationId xmlns:a16="http://schemas.microsoft.com/office/drawing/2014/main" id="{A052EC37-749C-39F0-73AD-DF602DFA55BF}"/>
              </a:ext>
            </a:extLst>
          </p:cNvPr>
          <p:cNvSpPr txBox="1"/>
          <p:nvPr/>
        </p:nvSpPr>
        <p:spPr>
          <a:xfrm>
            <a:off x="15199470" y="8492778"/>
            <a:ext cx="2654935" cy="5461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400" spc="-65" dirty="0">
                <a:latin typeface="Verdana"/>
                <a:cs typeface="Verdana"/>
              </a:rPr>
              <a:t>pls-</a:t>
            </a:r>
            <a:r>
              <a:rPr sz="3400" spc="-45" dirty="0">
                <a:latin typeface="Verdana"/>
                <a:cs typeface="Verdana"/>
              </a:rPr>
              <a:t>stop.png</a:t>
            </a:r>
            <a:endParaRPr sz="3400">
              <a:latin typeface="Verdana"/>
              <a:cs typeface="Verdana"/>
            </a:endParaRPr>
          </a:p>
        </p:txBody>
      </p:sp>
      <p:sp>
        <p:nvSpPr>
          <p:cNvPr id="48" name="object 48">
            <a:extLst>
              <a:ext uri="{FF2B5EF4-FFF2-40B4-BE49-F238E27FC236}">
                <a16:creationId xmlns:a16="http://schemas.microsoft.com/office/drawing/2014/main" id="{55700074-B055-C6DF-7565-AFB2C6627B37}"/>
              </a:ext>
            </a:extLst>
          </p:cNvPr>
          <p:cNvSpPr txBox="1"/>
          <p:nvPr/>
        </p:nvSpPr>
        <p:spPr>
          <a:xfrm>
            <a:off x="7261566" y="2860448"/>
            <a:ext cx="6332220" cy="8832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00" spc="-35" dirty="0">
                <a:latin typeface="Verdana"/>
                <a:cs typeface="Verdana"/>
              </a:rPr>
              <a:t>You</a:t>
            </a:r>
            <a:r>
              <a:rPr sz="5600" spc="-580" dirty="0">
                <a:latin typeface="Verdana"/>
                <a:cs typeface="Verdana"/>
              </a:rPr>
              <a:t> </a:t>
            </a:r>
            <a:r>
              <a:rPr sz="5600" spc="-150" dirty="0">
                <a:latin typeface="Verdana"/>
                <a:cs typeface="Verdana"/>
              </a:rPr>
              <a:t>are</a:t>
            </a:r>
            <a:r>
              <a:rPr sz="5600" spc="-575" dirty="0">
                <a:latin typeface="Verdana"/>
                <a:cs typeface="Verdana"/>
              </a:rPr>
              <a:t> </a:t>
            </a:r>
            <a:r>
              <a:rPr sz="5600" spc="-245" dirty="0">
                <a:latin typeface="Verdana"/>
                <a:cs typeface="Verdana"/>
              </a:rPr>
              <a:t>a</a:t>
            </a:r>
            <a:r>
              <a:rPr sz="5600" spc="-580" dirty="0">
                <a:latin typeface="Verdana"/>
                <a:cs typeface="Verdana"/>
              </a:rPr>
              <a:t> </a:t>
            </a:r>
            <a:r>
              <a:rPr sz="5600" spc="-80" dirty="0">
                <a:latin typeface="Verdana"/>
                <a:cs typeface="Verdana"/>
              </a:rPr>
              <a:t>designer</a:t>
            </a:r>
            <a:endParaRPr sz="5600" dirty="0">
              <a:latin typeface="Verdana"/>
              <a:cs typeface="Verdana"/>
            </a:endParaRPr>
          </a:p>
        </p:txBody>
      </p:sp>
      <p:sp>
        <p:nvSpPr>
          <p:cNvPr id="49" name="object 43">
            <a:extLst>
              <a:ext uri="{FF2B5EF4-FFF2-40B4-BE49-F238E27FC236}">
                <a16:creationId xmlns:a16="http://schemas.microsoft.com/office/drawing/2014/main" id="{A6C77F2F-FE5B-81B6-4448-78C743F775FB}"/>
              </a:ext>
            </a:extLst>
          </p:cNvPr>
          <p:cNvSpPr txBox="1">
            <a:spLocks/>
          </p:cNvSpPr>
          <p:nvPr/>
        </p:nvSpPr>
        <p:spPr>
          <a:xfrm>
            <a:off x="2922220" y="272840"/>
            <a:ext cx="12182475" cy="1244600"/>
          </a:xfrm>
          <a:prstGeom prst="rect">
            <a:avLst/>
          </a:prstGeom>
        </p:spPr>
        <p:txBody>
          <a:bodyPr vert="horz" wrap="square" lIns="0" tIns="131749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3352800">
              <a:spcBef>
                <a:spcPts val="120"/>
              </a:spcBef>
            </a:pPr>
            <a:r>
              <a:rPr lang="en-US" spc="-229">
                <a:solidFill>
                  <a:srgbClr val="000000"/>
                </a:solidFill>
              </a:rPr>
              <a:t>Let's </a:t>
            </a:r>
            <a:r>
              <a:rPr lang="en-US" spc="-200">
                <a:solidFill>
                  <a:srgbClr val="000000"/>
                </a:solidFill>
              </a:rPr>
              <a:t>Visualize</a:t>
            </a:r>
            <a:endParaRPr lang="en-US" spc="-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07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4A6B3-CEBA-98B2-4188-28A9E30B3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>
            <a:extLst>
              <a:ext uri="{FF2B5EF4-FFF2-40B4-BE49-F238E27FC236}">
                <a16:creationId xmlns:a16="http://schemas.microsoft.com/office/drawing/2014/main" id="{D404AB79-433D-5901-DE06-CAA43E0EE64B}"/>
              </a:ext>
            </a:extLst>
          </p:cNvPr>
          <p:cNvSpPr txBox="1">
            <a:spLocks/>
          </p:cNvSpPr>
          <p:nvPr/>
        </p:nvSpPr>
        <p:spPr>
          <a:xfrm>
            <a:off x="396019" y="635130"/>
            <a:ext cx="764857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4200" b="0">
                <a:solidFill>
                  <a:srgbClr val="731F7D"/>
                </a:solidFill>
                <a:latin typeface="Cambria"/>
                <a:cs typeface="Cambria"/>
              </a:rPr>
              <a:t>What</a:t>
            </a:r>
            <a:r>
              <a:rPr lang="en-US" sz="4200" b="0" spc="95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4200" b="0">
                <a:solidFill>
                  <a:srgbClr val="731F7D"/>
                </a:solidFill>
                <a:latin typeface="Cambria"/>
                <a:cs typeface="Cambria"/>
              </a:rPr>
              <a:t>is</a:t>
            </a:r>
            <a:r>
              <a:rPr lang="en-US" sz="4200" b="0" spc="10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4200" b="0">
                <a:solidFill>
                  <a:srgbClr val="731F7D"/>
                </a:solidFill>
                <a:latin typeface="Cambria"/>
                <a:cs typeface="Cambria"/>
              </a:rPr>
              <a:t>Version</a:t>
            </a:r>
            <a:r>
              <a:rPr lang="en-US" sz="4200" b="0" spc="10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4200" b="0">
                <a:solidFill>
                  <a:srgbClr val="731F7D"/>
                </a:solidFill>
                <a:latin typeface="Cambria"/>
                <a:cs typeface="Cambria"/>
              </a:rPr>
              <a:t>Control</a:t>
            </a:r>
            <a:r>
              <a:rPr lang="en-US" sz="4200" b="0" spc="10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4200" b="0" spc="105">
                <a:solidFill>
                  <a:srgbClr val="731F7D"/>
                </a:solidFill>
                <a:latin typeface="Cambria"/>
                <a:cs typeface="Cambria"/>
              </a:rPr>
              <a:t>System?</a:t>
            </a:r>
            <a:endParaRPr lang="en-US" sz="4200" dirty="0">
              <a:latin typeface="Cambria"/>
              <a:cs typeface="Cambria"/>
            </a:endParaRPr>
          </a:p>
        </p:txBody>
      </p:sp>
      <p:sp>
        <p:nvSpPr>
          <p:cNvPr id="49" name="object 13">
            <a:extLst>
              <a:ext uri="{FF2B5EF4-FFF2-40B4-BE49-F238E27FC236}">
                <a16:creationId xmlns:a16="http://schemas.microsoft.com/office/drawing/2014/main" id="{69AE29BA-30BE-243B-6D51-DA82EE15053C}"/>
              </a:ext>
            </a:extLst>
          </p:cNvPr>
          <p:cNvSpPr txBox="1"/>
          <p:nvPr/>
        </p:nvSpPr>
        <p:spPr>
          <a:xfrm>
            <a:off x="396019" y="1576882"/>
            <a:ext cx="17282382" cy="7450116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355"/>
              </a:spcBef>
            </a:pPr>
            <a:r>
              <a:rPr sz="4400" spc="-195" dirty="0">
                <a:latin typeface="Arial"/>
                <a:cs typeface="Arial"/>
              </a:rPr>
              <a:t>Version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105" dirty="0">
                <a:latin typeface="Arial"/>
                <a:cs typeface="Arial"/>
              </a:rPr>
              <a:t>Control</a:t>
            </a:r>
            <a:r>
              <a:rPr sz="4400" spc="-175" dirty="0">
                <a:latin typeface="Arial"/>
                <a:cs typeface="Arial"/>
              </a:rPr>
              <a:t> </a:t>
            </a:r>
            <a:r>
              <a:rPr sz="4400" spc="-254" dirty="0">
                <a:latin typeface="Arial"/>
                <a:cs typeface="Arial"/>
              </a:rPr>
              <a:t>System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280" dirty="0">
                <a:latin typeface="Arial"/>
                <a:cs typeface="Arial"/>
              </a:rPr>
              <a:t>manages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45" dirty="0">
                <a:latin typeface="Arial"/>
                <a:cs typeface="Arial"/>
              </a:rPr>
              <a:t>the</a:t>
            </a:r>
            <a:r>
              <a:rPr sz="4400" spc="-175" dirty="0">
                <a:latin typeface="Arial"/>
                <a:cs typeface="Arial"/>
              </a:rPr>
              <a:t> </a:t>
            </a:r>
            <a:r>
              <a:rPr sz="4400" spc="-75" dirty="0">
                <a:latin typeface="Arial"/>
                <a:cs typeface="Arial"/>
              </a:rPr>
              <a:t>entire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290" dirty="0">
                <a:latin typeface="Arial"/>
                <a:cs typeface="Arial"/>
              </a:rPr>
              <a:t>process </a:t>
            </a:r>
            <a:r>
              <a:rPr sz="4400" spc="-125" dirty="0">
                <a:latin typeface="Arial"/>
                <a:cs typeface="Arial"/>
              </a:rPr>
              <a:t>of</a:t>
            </a:r>
            <a:r>
              <a:rPr sz="4400" spc="-185" dirty="0">
                <a:latin typeface="Arial"/>
                <a:cs typeface="Arial"/>
              </a:rPr>
              <a:t> </a:t>
            </a:r>
            <a:r>
              <a:rPr sz="4400" spc="-229" dirty="0">
                <a:latin typeface="Arial"/>
                <a:cs typeface="Arial"/>
              </a:rPr>
              <a:t>version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200" dirty="0">
                <a:latin typeface="Arial"/>
                <a:cs typeface="Arial"/>
              </a:rPr>
              <a:t>and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229" dirty="0">
                <a:latin typeface="Arial"/>
                <a:cs typeface="Arial"/>
              </a:rPr>
              <a:t>keeps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45" dirty="0">
                <a:latin typeface="Arial"/>
                <a:cs typeface="Arial"/>
              </a:rPr>
              <a:t>the</a:t>
            </a:r>
            <a:r>
              <a:rPr sz="4400" spc="-250" dirty="0">
                <a:latin typeface="Arial"/>
                <a:cs typeface="Arial"/>
              </a:rPr>
              <a:t> </a:t>
            </a:r>
            <a:r>
              <a:rPr sz="4400" spc="-60" dirty="0">
                <a:latin typeface="Arial"/>
                <a:cs typeface="Arial"/>
              </a:rPr>
              <a:t>track</a:t>
            </a:r>
            <a:r>
              <a:rPr sz="4400" spc="-185" dirty="0">
                <a:latin typeface="Arial"/>
                <a:cs typeface="Arial"/>
              </a:rPr>
              <a:t> </a:t>
            </a:r>
            <a:r>
              <a:rPr sz="4400" spc="-125" dirty="0">
                <a:latin typeface="Arial"/>
                <a:cs typeface="Arial"/>
              </a:rPr>
              <a:t>of</a:t>
            </a:r>
            <a:r>
              <a:rPr sz="4400" spc="-180" dirty="0">
                <a:latin typeface="Arial"/>
                <a:cs typeface="Arial"/>
              </a:rPr>
              <a:t> </a:t>
            </a:r>
            <a:r>
              <a:rPr sz="4400" spc="-45" dirty="0">
                <a:latin typeface="Arial"/>
                <a:cs typeface="Arial"/>
              </a:rPr>
              <a:t>the</a:t>
            </a:r>
            <a:r>
              <a:rPr sz="4400" spc="-185" dirty="0">
                <a:latin typeface="Arial"/>
                <a:cs typeface="Arial"/>
              </a:rPr>
              <a:t> </a:t>
            </a:r>
            <a:r>
              <a:rPr sz="4400" spc="-295" dirty="0">
                <a:latin typeface="Arial"/>
                <a:cs typeface="Arial"/>
              </a:rPr>
              <a:t>changes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10" dirty="0">
                <a:latin typeface="Arial"/>
                <a:cs typeface="Arial"/>
              </a:rPr>
              <a:t>made.</a:t>
            </a:r>
            <a:endParaRPr sz="44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340"/>
              </a:spcBef>
            </a:pPr>
            <a:r>
              <a:rPr sz="4200" dirty="0">
                <a:solidFill>
                  <a:srgbClr val="731F7D"/>
                </a:solidFill>
                <a:latin typeface="Cambria"/>
                <a:cs typeface="Cambria"/>
              </a:rPr>
              <a:t>We</a:t>
            </a:r>
            <a:r>
              <a:rPr sz="4200" spc="9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4200" dirty="0">
                <a:solidFill>
                  <a:srgbClr val="731F7D"/>
                </a:solidFill>
                <a:latin typeface="Cambria"/>
                <a:cs typeface="Cambria"/>
              </a:rPr>
              <a:t>need</a:t>
            </a:r>
            <a:r>
              <a:rPr sz="4200" spc="100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4200" dirty="0">
                <a:solidFill>
                  <a:srgbClr val="731F7D"/>
                </a:solidFill>
                <a:latin typeface="Cambria"/>
                <a:cs typeface="Cambria"/>
              </a:rPr>
              <a:t>VCS</a:t>
            </a:r>
            <a:r>
              <a:rPr sz="4200" spc="100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4200" spc="-25" dirty="0">
                <a:solidFill>
                  <a:srgbClr val="731F7D"/>
                </a:solidFill>
                <a:latin typeface="Cambria"/>
                <a:cs typeface="Cambria"/>
              </a:rPr>
              <a:t>to:</a:t>
            </a:r>
            <a:endParaRPr sz="4200" dirty="0">
              <a:latin typeface="Cambria"/>
              <a:cs typeface="Cambria"/>
            </a:endParaRPr>
          </a:p>
          <a:p>
            <a:pPr marL="1667510" indent="-571500">
              <a:lnSpc>
                <a:spcPts val="5225"/>
              </a:lnSpc>
              <a:spcBef>
                <a:spcPts val="2375"/>
              </a:spcBef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sz="4400" spc="-60" dirty="0">
                <a:latin typeface="Arial"/>
                <a:cs typeface="Arial"/>
              </a:rPr>
              <a:t>track</a:t>
            </a:r>
            <a:r>
              <a:rPr sz="4400" spc="-250" dirty="0">
                <a:latin typeface="Arial"/>
                <a:cs typeface="Arial"/>
              </a:rPr>
              <a:t> </a:t>
            </a:r>
            <a:r>
              <a:rPr sz="4400" spc="-45" dirty="0">
                <a:latin typeface="Arial"/>
                <a:cs typeface="Arial"/>
              </a:rPr>
              <a:t>the</a:t>
            </a:r>
            <a:r>
              <a:rPr sz="4400" spc="-210" dirty="0">
                <a:latin typeface="Arial"/>
                <a:cs typeface="Arial"/>
              </a:rPr>
              <a:t> </a:t>
            </a:r>
            <a:r>
              <a:rPr sz="4400" spc="-295" dirty="0">
                <a:latin typeface="Arial"/>
                <a:cs typeface="Arial"/>
              </a:rPr>
              <a:t>changes</a:t>
            </a:r>
            <a:r>
              <a:rPr sz="4400" spc="-170" dirty="0">
                <a:latin typeface="Arial"/>
                <a:cs typeface="Arial"/>
              </a:rPr>
              <a:t> </a:t>
            </a:r>
            <a:r>
              <a:rPr sz="4400" spc="-10" dirty="0">
                <a:latin typeface="Arial"/>
                <a:cs typeface="Arial"/>
              </a:rPr>
              <a:t>made</a:t>
            </a:r>
            <a:endParaRPr lang="en-US" sz="4400" spc="-10" dirty="0">
              <a:latin typeface="Arial"/>
              <a:cs typeface="Arial"/>
            </a:endParaRPr>
          </a:p>
          <a:p>
            <a:pPr marL="1667510" indent="-571500">
              <a:lnSpc>
                <a:spcPts val="5225"/>
              </a:lnSpc>
              <a:spcBef>
                <a:spcPts val="2375"/>
              </a:spcBef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400" dirty="0">
                <a:latin typeface="Arial"/>
                <a:cs typeface="Arial"/>
              </a:rPr>
              <a:t>revert back to any versions when needed</a:t>
            </a:r>
          </a:p>
          <a:p>
            <a:pPr marL="1667510" indent="-571500">
              <a:lnSpc>
                <a:spcPts val="5225"/>
              </a:lnSpc>
              <a:spcBef>
                <a:spcPts val="2375"/>
              </a:spcBef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kumimoji="0" lang="en-US" altLang="zh-CN" sz="4400" i="0" u="none" strike="noStrike" kern="0" cap="none" spc="-19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compare</a:t>
            </a:r>
            <a:r>
              <a:rPr kumimoji="0" lang="en-US" altLang="zh-CN" sz="4400" i="0" u="none" strike="noStrike" kern="0" cap="none" spc="-16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US" altLang="zh-CN" sz="4400" i="0" u="none" strike="noStrike" kern="0" cap="none" spc="-4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the</a:t>
            </a:r>
            <a:r>
              <a:rPr kumimoji="0" lang="en-US" altLang="zh-CN" sz="4400" i="0" u="none" strike="noStrike" kern="0" cap="none" spc="-16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US" altLang="zh-CN" sz="4400" i="0" u="none" strike="noStrike" kern="0" cap="none" spc="-29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changes</a:t>
            </a:r>
            <a:r>
              <a:rPr kumimoji="0" lang="en-US" altLang="zh-CN" sz="4400" i="0" u="none" strike="noStrike" kern="0" cap="none" spc="-15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US" altLang="zh-CN" sz="4400" i="0" u="none" strike="noStrike" kern="0" cap="none" spc="-19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made</a:t>
            </a:r>
            <a:r>
              <a:rPr kumimoji="0" lang="en-US" altLang="zh-CN" sz="4400" i="0" u="none" strike="noStrike" kern="0" cap="none" spc="-16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between</a:t>
            </a:r>
            <a:r>
              <a:rPr kumimoji="0" lang="en-US" altLang="zh-CN" sz="4400" i="0" u="none" strike="noStrike" kern="0" cap="none" spc="-15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US" altLang="zh-CN" sz="4400" i="0" u="none" strike="noStrike" kern="0" cap="none" spc="-22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any</a:t>
            </a:r>
            <a:r>
              <a:rPr kumimoji="0" lang="en-US" altLang="zh-CN" sz="4400" i="0" u="none" strike="noStrike" kern="0" cap="none" spc="-16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US" altLang="zh-CN" sz="4400" i="0" u="none" strike="noStrike" kern="0" cap="none" spc="-25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two </a:t>
            </a:r>
            <a:r>
              <a:rPr kumimoji="0" lang="en-US" altLang="zh-CN" sz="4400" i="0" u="none" strike="noStrike" kern="0" cap="none" spc="-11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versions</a:t>
            </a:r>
          </a:p>
          <a:p>
            <a:pPr marL="1667510" indent="-571500">
              <a:lnSpc>
                <a:spcPts val="5225"/>
              </a:lnSpc>
              <a:spcBef>
                <a:spcPts val="2375"/>
              </a:spcBef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400" dirty="0">
                <a:latin typeface="Arial"/>
                <a:cs typeface="Arial"/>
              </a:rPr>
              <a:t>to know information like who, when, why made the changes</a:t>
            </a:r>
          </a:p>
          <a:p>
            <a:pPr marL="1667510" indent="-571500">
              <a:lnSpc>
                <a:spcPts val="5225"/>
              </a:lnSpc>
              <a:spcBef>
                <a:spcPts val="2375"/>
              </a:spcBef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400" dirty="0">
                <a:latin typeface="Arial"/>
                <a:cs typeface="Arial"/>
              </a:rPr>
              <a:t>to</a:t>
            </a:r>
            <a:r>
              <a:rPr lang="en-US" altLang="zh-CN" sz="4400" spc="-280" dirty="0">
                <a:latin typeface="Arial"/>
                <a:cs typeface="Arial"/>
              </a:rPr>
              <a:t> </a:t>
            </a:r>
            <a:r>
              <a:rPr lang="en-US" altLang="zh-CN" sz="4400" spc="-165" dirty="0">
                <a:latin typeface="Arial"/>
                <a:cs typeface="Arial"/>
              </a:rPr>
              <a:t>get</a:t>
            </a:r>
            <a:r>
              <a:rPr lang="en-US" altLang="zh-CN" sz="4400" spc="-170" dirty="0">
                <a:latin typeface="Arial"/>
                <a:cs typeface="Arial"/>
              </a:rPr>
              <a:t> </a:t>
            </a:r>
            <a:r>
              <a:rPr lang="en-US" altLang="zh-CN" sz="4400" spc="-25" dirty="0">
                <a:latin typeface="Arial"/>
                <a:cs typeface="Arial"/>
              </a:rPr>
              <a:t>all</a:t>
            </a:r>
            <a:r>
              <a:rPr lang="en-US" altLang="zh-CN" sz="4400" spc="-190" dirty="0">
                <a:latin typeface="Arial"/>
                <a:cs typeface="Arial"/>
              </a:rPr>
              <a:t> these</a:t>
            </a:r>
            <a:r>
              <a:rPr lang="en-US" altLang="zh-CN" sz="4400" spc="-170" dirty="0">
                <a:latin typeface="Arial"/>
                <a:cs typeface="Arial"/>
              </a:rPr>
              <a:t> </a:t>
            </a:r>
            <a:r>
              <a:rPr lang="en-US" altLang="zh-CN" sz="4400" spc="-155" dirty="0">
                <a:latin typeface="Arial"/>
                <a:cs typeface="Arial"/>
              </a:rPr>
              <a:t>benefits</a:t>
            </a:r>
            <a:r>
              <a:rPr lang="en-US" altLang="zh-CN" sz="4400" spc="-170" dirty="0">
                <a:latin typeface="Arial"/>
                <a:cs typeface="Arial"/>
              </a:rPr>
              <a:t> </a:t>
            </a:r>
            <a:r>
              <a:rPr lang="en-US" altLang="zh-CN" sz="4400" spc="-105" dirty="0">
                <a:latin typeface="Arial"/>
                <a:cs typeface="Arial"/>
              </a:rPr>
              <a:t>with</a:t>
            </a:r>
            <a:r>
              <a:rPr lang="en-US" altLang="zh-CN" sz="4400" spc="-190" dirty="0">
                <a:latin typeface="Arial"/>
                <a:cs typeface="Arial"/>
              </a:rPr>
              <a:t> </a:t>
            </a:r>
            <a:r>
              <a:rPr lang="en-US" altLang="zh-CN" sz="4400" spc="-145" dirty="0">
                <a:latin typeface="Arial"/>
                <a:cs typeface="Arial"/>
              </a:rPr>
              <a:t>minimal</a:t>
            </a:r>
            <a:r>
              <a:rPr lang="en-US" altLang="zh-CN" sz="4400" spc="-170" dirty="0">
                <a:latin typeface="Arial"/>
                <a:cs typeface="Arial"/>
              </a:rPr>
              <a:t> </a:t>
            </a:r>
            <a:r>
              <a:rPr lang="en-US" altLang="zh-CN" sz="4400" spc="-10" dirty="0">
                <a:latin typeface="Arial"/>
                <a:cs typeface="Arial"/>
              </a:rPr>
              <a:t>effort</a:t>
            </a:r>
            <a:endParaRPr lang="en-US" altLang="zh-CN" sz="4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896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FCCC2-F3B3-77EE-D5A1-B53B42B4E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6">
            <a:extLst>
              <a:ext uri="{FF2B5EF4-FFF2-40B4-BE49-F238E27FC236}">
                <a16:creationId xmlns:a16="http://schemas.microsoft.com/office/drawing/2014/main" id="{4987C34C-B6F6-FC89-3865-0E559ED60DFC}"/>
              </a:ext>
            </a:extLst>
          </p:cNvPr>
          <p:cNvSpPr txBox="1">
            <a:spLocks/>
          </p:cNvSpPr>
          <p:nvPr/>
        </p:nvSpPr>
        <p:spPr>
          <a:xfrm>
            <a:off x="2922220" y="272840"/>
            <a:ext cx="12182475" cy="1244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3347720">
              <a:spcBef>
                <a:spcPts val="95"/>
              </a:spcBef>
            </a:pPr>
            <a:r>
              <a:rPr lang="en-US" sz="5000" b="0" dirty="0">
                <a:solidFill>
                  <a:srgbClr val="731F7D"/>
                </a:solidFill>
                <a:latin typeface="Cambria"/>
                <a:cs typeface="Cambria"/>
              </a:rPr>
              <a:t>Basic</a:t>
            </a:r>
            <a:r>
              <a:rPr lang="en-US" sz="5000" b="0" spc="5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5000" b="0" dirty="0">
                <a:solidFill>
                  <a:srgbClr val="731F7D"/>
                </a:solidFill>
                <a:latin typeface="Cambria"/>
                <a:cs typeface="Cambria"/>
              </a:rPr>
              <a:t>CLI</a:t>
            </a:r>
            <a:r>
              <a:rPr lang="en-US" sz="5000" b="0" spc="5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5000" b="0" spc="35" dirty="0">
                <a:solidFill>
                  <a:srgbClr val="731F7D"/>
                </a:solidFill>
                <a:latin typeface="Cambria"/>
                <a:cs typeface="Cambria"/>
              </a:rPr>
              <a:t>Commands</a:t>
            </a:r>
            <a:endParaRPr lang="en-US" sz="5000" dirty="0">
              <a:latin typeface="Cambria"/>
              <a:cs typeface="Cambria"/>
            </a:endParaRP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EE27F7CB-2D70-E534-FDEB-F588C35BA185}"/>
              </a:ext>
            </a:extLst>
          </p:cNvPr>
          <p:cNvSpPr/>
          <p:nvPr/>
        </p:nvSpPr>
        <p:spPr>
          <a:xfrm>
            <a:off x="2215534" y="1604140"/>
            <a:ext cx="3427667" cy="1133475"/>
          </a:xfrm>
          <a:custGeom>
            <a:avLst/>
            <a:gdLst/>
            <a:ahLst/>
            <a:cxnLst/>
            <a:rect l="l" t="t" r="r" b="b"/>
            <a:pathLst>
              <a:path w="2790825" h="1133475">
                <a:moveTo>
                  <a:pt x="2475975" y="1133474"/>
                </a:moveTo>
                <a:lnTo>
                  <a:pt x="314669" y="1133474"/>
                </a:lnTo>
                <a:lnTo>
                  <a:pt x="268169" y="1130069"/>
                </a:lnTo>
                <a:lnTo>
                  <a:pt x="223788" y="1120176"/>
                </a:lnTo>
                <a:lnTo>
                  <a:pt x="182012" y="1104282"/>
                </a:lnTo>
                <a:lnTo>
                  <a:pt x="143328" y="1082872"/>
                </a:lnTo>
                <a:lnTo>
                  <a:pt x="108223" y="1056432"/>
                </a:lnTo>
                <a:lnTo>
                  <a:pt x="77183" y="1025449"/>
                </a:lnTo>
                <a:lnTo>
                  <a:pt x="50695" y="990408"/>
                </a:lnTo>
                <a:lnTo>
                  <a:pt x="29246" y="951795"/>
                </a:lnTo>
                <a:lnTo>
                  <a:pt x="13322" y="910095"/>
                </a:lnTo>
                <a:lnTo>
                  <a:pt x="3411" y="865795"/>
                </a:lnTo>
                <a:lnTo>
                  <a:pt x="0" y="819380"/>
                </a:lnTo>
                <a:lnTo>
                  <a:pt x="0" y="314094"/>
                </a:lnTo>
                <a:lnTo>
                  <a:pt x="3411" y="267679"/>
                </a:lnTo>
                <a:lnTo>
                  <a:pt x="13322" y="223379"/>
                </a:lnTo>
                <a:lnTo>
                  <a:pt x="29246" y="181679"/>
                </a:lnTo>
                <a:lnTo>
                  <a:pt x="50695" y="143066"/>
                </a:lnTo>
                <a:lnTo>
                  <a:pt x="77183" y="108025"/>
                </a:lnTo>
                <a:lnTo>
                  <a:pt x="108223" y="77041"/>
                </a:lnTo>
                <a:lnTo>
                  <a:pt x="143328" y="50602"/>
                </a:lnTo>
                <a:lnTo>
                  <a:pt x="182012" y="29192"/>
                </a:lnTo>
                <a:lnTo>
                  <a:pt x="223788" y="13298"/>
                </a:lnTo>
                <a:lnTo>
                  <a:pt x="268169" y="3405"/>
                </a:lnTo>
                <a:lnTo>
                  <a:pt x="314669" y="0"/>
                </a:lnTo>
                <a:lnTo>
                  <a:pt x="2475975" y="0"/>
                </a:lnTo>
                <a:lnTo>
                  <a:pt x="2522475" y="3405"/>
                </a:lnTo>
                <a:lnTo>
                  <a:pt x="2566856" y="13298"/>
                </a:lnTo>
                <a:lnTo>
                  <a:pt x="2608632" y="29192"/>
                </a:lnTo>
                <a:lnTo>
                  <a:pt x="2647316" y="50602"/>
                </a:lnTo>
                <a:lnTo>
                  <a:pt x="2682422" y="77041"/>
                </a:lnTo>
                <a:lnTo>
                  <a:pt x="2713462" y="108025"/>
                </a:lnTo>
                <a:lnTo>
                  <a:pt x="2739950" y="143066"/>
                </a:lnTo>
                <a:lnTo>
                  <a:pt x="2761399" y="181679"/>
                </a:lnTo>
                <a:lnTo>
                  <a:pt x="2777322" y="223379"/>
                </a:lnTo>
                <a:lnTo>
                  <a:pt x="2787233" y="267679"/>
                </a:lnTo>
                <a:lnTo>
                  <a:pt x="2790645" y="314094"/>
                </a:lnTo>
                <a:lnTo>
                  <a:pt x="2790645" y="819380"/>
                </a:lnTo>
                <a:lnTo>
                  <a:pt x="2787233" y="865795"/>
                </a:lnTo>
                <a:lnTo>
                  <a:pt x="2777322" y="910095"/>
                </a:lnTo>
                <a:lnTo>
                  <a:pt x="2761399" y="951795"/>
                </a:lnTo>
                <a:lnTo>
                  <a:pt x="2739950" y="990408"/>
                </a:lnTo>
                <a:lnTo>
                  <a:pt x="2713462" y="1025449"/>
                </a:lnTo>
                <a:lnTo>
                  <a:pt x="2682422" y="1056432"/>
                </a:lnTo>
                <a:lnTo>
                  <a:pt x="2647316" y="1082872"/>
                </a:lnTo>
                <a:lnTo>
                  <a:pt x="2608632" y="1104282"/>
                </a:lnTo>
                <a:lnTo>
                  <a:pt x="2566856" y="1120176"/>
                </a:lnTo>
                <a:lnTo>
                  <a:pt x="2522475" y="1130069"/>
                </a:lnTo>
                <a:lnTo>
                  <a:pt x="2475975" y="1133474"/>
                </a:lnTo>
                <a:close/>
              </a:path>
            </a:pathLst>
          </a:custGeom>
          <a:solidFill>
            <a:srgbClr val="29252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F78F9EC7-4B93-C576-4884-9F134928F6C3}"/>
              </a:ext>
            </a:extLst>
          </p:cNvPr>
          <p:cNvSpPr/>
          <p:nvPr/>
        </p:nvSpPr>
        <p:spPr>
          <a:xfrm>
            <a:off x="2215534" y="3088351"/>
            <a:ext cx="3427667" cy="1133475"/>
          </a:xfrm>
          <a:custGeom>
            <a:avLst/>
            <a:gdLst/>
            <a:ahLst/>
            <a:cxnLst/>
            <a:rect l="l" t="t" r="r" b="b"/>
            <a:pathLst>
              <a:path w="2790825" h="1133475">
                <a:moveTo>
                  <a:pt x="2475975" y="1133474"/>
                </a:moveTo>
                <a:lnTo>
                  <a:pt x="314669" y="1133474"/>
                </a:lnTo>
                <a:lnTo>
                  <a:pt x="268169" y="1130069"/>
                </a:lnTo>
                <a:lnTo>
                  <a:pt x="223788" y="1120176"/>
                </a:lnTo>
                <a:lnTo>
                  <a:pt x="182012" y="1104282"/>
                </a:lnTo>
                <a:lnTo>
                  <a:pt x="143328" y="1082872"/>
                </a:lnTo>
                <a:lnTo>
                  <a:pt x="108223" y="1056432"/>
                </a:lnTo>
                <a:lnTo>
                  <a:pt x="77183" y="1025449"/>
                </a:lnTo>
                <a:lnTo>
                  <a:pt x="50695" y="990408"/>
                </a:lnTo>
                <a:lnTo>
                  <a:pt x="29246" y="951795"/>
                </a:lnTo>
                <a:lnTo>
                  <a:pt x="13322" y="910095"/>
                </a:lnTo>
                <a:lnTo>
                  <a:pt x="3411" y="865795"/>
                </a:lnTo>
                <a:lnTo>
                  <a:pt x="0" y="819380"/>
                </a:lnTo>
                <a:lnTo>
                  <a:pt x="0" y="314094"/>
                </a:lnTo>
                <a:lnTo>
                  <a:pt x="3411" y="267679"/>
                </a:lnTo>
                <a:lnTo>
                  <a:pt x="13322" y="223379"/>
                </a:lnTo>
                <a:lnTo>
                  <a:pt x="29246" y="181679"/>
                </a:lnTo>
                <a:lnTo>
                  <a:pt x="50695" y="143066"/>
                </a:lnTo>
                <a:lnTo>
                  <a:pt x="77183" y="108025"/>
                </a:lnTo>
                <a:lnTo>
                  <a:pt x="108223" y="77041"/>
                </a:lnTo>
                <a:lnTo>
                  <a:pt x="143328" y="50602"/>
                </a:lnTo>
                <a:lnTo>
                  <a:pt x="182012" y="29192"/>
                </a:lnTo>
                <a:lnTo>
                  <a:pt x="223788" y="13298"/>
                </a:lnTo>
                <a:lnTo>
                  <a:pt x="268169" y="3405"/>
                </a:lnTo>
                <a:lnTo>
                  <a:pt x="314669" y="0"/>
                </a:lnTo>
                <a:lnTo>
                  <a:pt x="2475975" y="0"/>
                </a:lnTo>
                <a:lnTo>
                  <a:pt x="2522475" y="3405"/>
                </a:lnTo>
                <a:lnTo>
                  <a:pt x="2566856" y="13298"/>
                </a:lnTo>
                <a:lnTo>
                  <a:pt x="2608632" y="29192"/>
                </a:lnTo>
                <a:lnTo>
                  <a:pt x="2647316" y="50602"/>
                </a:lnTo>
                <a:lnTo>
                  <a:pt x="2682422" y="77041"/>
                </a:lnTo>
                <a:lnTo>
                  <a:pt x="2713462" y="108025"/>
                </a:lnTo>
                <a:lnTo>
                  <a:pt x="2739950" y="143066"/>
                </a:lnTo>
                <a:lnTo>
                  <a:pt x="2761399" y="181679"/>
                </a:lnTo>
                <a:lnTo>
                  <a:pt x="2777322" y="223379"/>
                </a:lnTo>
                <a:lnTo>
                  <a:pt x="2787233" y="267679"/>
                </a:lnTo>
                <a:lnTo>
                  <a:pt x="2790645" y="314094"/>
                </a:lnTo>
                <a:lnTo>
                  <a:pt x="2790645" y="819380"/>
                </a:lnTo>
                <a:lnTo>
                  <a:pt x="2787233" y="865795"/>
                </a:lnTo>
                <a:lnTo>
                  <a:pt x="2777322" y="910095"/>
                </a:lnTo>
                <a:lnTo>
                  <a:pt x="2761399" y="951795"/>
                </a:lnTo>
                <a:lnTo>
                  <a:pt x="2739950" y="990408"/>
                </a:lnTo>
                <a:lnTo>
                  <a:pt x="2713462" y="1025449"/>
                </a:lnTo>
                <a:lnTo>
                  <a:pt x="2682422" y="1056432"/>
                </a:lnTo>
                <a:lnTo>
                  <a:pt x="2647316" y="1082872"/>
                </a:lnTo>
                <a:lnTo>
                  <a:pt x="2608632" y="1104282"/>
                </a:lnTo>
                <a:lnTo>
                  <a:pt x="2566856" y="1120176"/>
                </a:lnTo>
                <a:lnTo>
                  <a:pt x="2522475" y="1130069"/>
                </a:lnTo>
                <a:lnTo>
                  <a:pt x="2475975" y="1133474"/>
                </a:lnTo>
                <a:close/>
              </a:path>
            </a:pathLst>
          </a:custGeom>
          <a:solidFill>
            <a:srgbClr val="29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412CC31D-81E5-C6AC-4B2E-E1694F17148B}"/>
              </a:ext>
            </a:extLst>
          </p:cNvPr>
          <p:cNvSpPr/>
          <p:nvPr/>
        </p:nvSpPr>
        <p:spPr>
          <a:xfrm>
            <a:off x="2215534" y="4575085"/>
            <a:ext cx="3427667" cy="1133475"/>
          </a:xfrm>
          <a:custGeom>
            <a:avLst/>
            <a:gdLst/>
            <a:ahLst/>
            <a:cxnLst/>
            <a:rect l="l" t="t" r="r" b="b"/>
            <a:pathLst>
              <a:path w="2790825" h="1133475">
                <a:moveTo>
                  <a:pt x="2475975" y="1133474"/>
                </a:moveTo>
                <a:lnTo>
                  <a:pt x="314669" y="1133474"/>
                </a:lnTo>
                <a:lnTo>
                  <a:pt x="268169" y="1130069"/>
                </a:lnTo>
                <a:lnTo>
                  <a:pt x="223788" y="1120176"/>
                </a:lnTo>
                <a:lnTo>
                  <a:pt x="182012" y="1104282"/>
                </a:lnTo>
                <a:lnTo>
                  <a:pt x="143328" y="1082872"/>
                </a:lnTo>
                <a:lnTo>
                  <a:pt x="108223" y="1056432"/>
                </a:lnTo>
                <a:lnTo>
                  <a:pt x="77183" y="1025449"/>
                </a:lnTo>
                <a:lnTo>
                  <a:pt x="50695" y="990408"/>
                </a:lnTo>
                <a:lnTo>
                  <a:pt x="29246" y="951795"/>
                </a:lnTo>
                <a:lnTo>
                  <a:pt x="13322" y="910095"/>
                </a:lnTo>
                <a:lnTo>
                  <a:pt x="3411" y="865795"/>
                </a:lnTo>
                <a:lnTo>
                  <a:pt x="0" y="819380"/>
                </a:lnTo>
                <a:lnTo>
                  <a:pt x="0" y="314094"/>
                </a:lnTo>
                <a:lnTo>
                  <a:pt x="3411" y="267679"/>
                </a:lnTo>
                <a:lnTo>
                  <a:pt x="13322" y="223379"/>
                </a:lnTo>
                <a:lnTo>
                  <a:pt x="29246" y="181679"/>
                </a:lnTo>
                <a:lnTo>
                  <a:pt x="50695" y="143066"/>
                </a:lnTo>
                <a:lnTo>
                  <a:pt x="77183" y="108025"/>
                </a:lnTo>
                <a:lnTo>
                  <a:pt x="108223" y="77041"/>
                </a:lnTo>
                <a:lnTo>
                  <a:pt x="143328" y="50602"/>
                </a:lnTo>
                <a:lnTo>
                  <a:pt x="182012" y="29192"/>
                </a:lnTo>
                <a:lnTo>
                  <a:pt x="223788" y="13298"/>
                </a:lnTo>
                <a:lnTo>
                  <a:pt x="268169" y="3405"/>
                </a:lnTo>
                <a:lnTo>
                  <a:pt x="314669" y="0"/>
                </a:lnTo>
                <a:lnTo>
                  <a:pt x="2475975" y="0"/>
                </a:lnTo>
                <a:lnTo>
                  <a:pt x="2522475" y="3405"/>
                </a:lnTo>
                <a:lnTo>
                  <a:pt x="2566856" y="13298"/>
                </a:lnTo>
                <a:lnTo>
                  <a:pt x="2608632" y="29192"/>
                </a:lnTo>
                <a:lnTo>
                  <a:pt x="2647316" y="50602"/>
                </a:lnTo>
                <a:lnTo>
                  <a:pt x="2682422" y="77041"/>
                </a:lnTo>
                <a:lnTo>
                  <a:pt x="2713462" y="108025"/>
                </a:lnTo>
                <a:lnTo>
                  <a:pt x="2739950" y="143066"/>
                </a:lnTo>
                <a:lnTo>
                  <a:pt x="2761399" y="181679"/>
                </a:lnTo>
                <a:lnTo>
                  <a:pt x="2777322" y="223379"/>
                </a:lnTo>
                <a:lnTo>
                  <a:pt x="2787233" y="267679"/>
                </a:lnTo>
                <a:lnTo>
                  <a:pt x="2790645" y="314094"/>
                </a:lnTo>
                <a:lnTo>
                  <a:pt x="2790645" y="819380"/>
                </a:lnTo>
                <a:lnTo>
                  <a:pt x="2787233" y="865795"/>
                </a:lnTo>
                <a:lnTo>
                  <a:pt x="2777322" y="910095"/>
                </a:lnTo>
                <a:lnTo>
                  <a:pt x="2761399" y="951795"/>
                </a:lnTo>
                <a:lnTo>
                  <a:pt x="2739950" y="990408"/>
                </a:lnTo>
                <a:lnTo>
                  <a:pt x="2713462" y="1025449"/>
                </a:lnTo>
                <a:lnTo>
                  <a:pt x="2682422" y="1056432"/>
                </a:lnTo>
                <a:lnTo>
                  <a:pt x="2647316" y="1082872"/>
                </a:lnTo>
                <a:lnTo>
                  <a:pt x="2608632" y="1104282"/>
                </a:lnTo>
                <a:lnTo>
                  <a:pt x="2566856" y="1120176"/>
                </a:lnTo>
                <a:lnTo>
                  <a:pt x="2522475" y="1130069"/>
                </a:lnTo>
                <a:lnTo>
                  <a:pt x="2475975" y="1133474"/>
                </a:lnTo>
                <a:close/>
              </a:path>
            </a:pathLst>
          </a:custGeom>
          <a:solidFill>
            <a:srgbClr val="29252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592565E6-783E-6770-5440-3AAA4FB5D36E}"/>
              </a:ext>
            </a:extLst>
          </p:cNvPr>
          <p:cNvSpPr/>
          <p:nvPr/>
        </p:nvSpPr>
        <p:spPr>
          <a:xfrm>
            <a:off x="2215534" y="6061818"/>
            <a:ext cx="3427667" cy="1133475"/>
          </a:xfrm>
          <a:custGeom>
            <a:avLst/>
            <a:gdLst/>
            <a:ahLst/>
            <a:cxnLst/>
            <a:rect l="l" t="t" r="r" b="b"/>
            <a:pathLst>
              <a:path w="2790825" h="1133475">
                <a:moveTo>
                  <a:pt x="2475975" y="1133474"/>
                </a:moveTo>
                <a:lnTo>
                  <a:pt x="314669" y="1133474"/>
                </a:lnTo>
                <a:lnTo>
                  <a:pt x="268169" y="1130069"/>
                </a:lnTo>
                <a:lnTo>
                  <a:pt x="223788" y="1120176"/>
                </a:lnTo>
                <a:lnTo>
                  <a:pt x="182012" y="1104282"/>
                </a:lnTo>
                <a:lnTo>
                  <a:pt x="143328" y="1082872"/>
                </a:lnTo>
                <a:lnTo>
                  <a:pt x="108223" y="1056432"/>
                </a:lnTo>
                <a:lnTo>
                  <a:pt x="77183" y="1025449"/>
                </a:lnTo>
                <a:lnTo>
                  <a:pt x="50695" y="990408"/>
                </a:lnTo>
                <a:lnTo>
                  <a:pt x="29246" y="951795"/>
                </a:lnTo>
                <a:lnTo>
                  <a:pt x="13322" y="910095"/>
                </a:lnTo>
                <a:lnTo>
                  <a:pt x="3411" y="865795"/>
                </a:lnTo>
                <a:lnTo>
                  <a:pt x="0" y="819380"/>
                </a:lnTo>
                <a:lnTo>
                  <a:pt x="0" y="314094"/>
                </a:lnTo>
                <a:lnTo>
                  <a:pt x="3411" y="267679"/>
                </a:lnTo>
                <a:lnTo>
                  <a:pt x="13322" y="223379"/>
                </a:lnTo>
                <a:lnTo>
                  <a:pt x="29246" y="181679"/>
                </a:lnTo>
                <a:lnTo>
                  <a:pt x="50695" y="143066"/>
                </a:lnTo>
                <a:lnTo>
                  <a:pt x="77183" y="108025"/>
                </a:lnTo>
                <a:lnTo>
                  <a:pt x="108223" y="77041"/>
                </a:lnTo>
                <a:lnTo>
                  <a:pt x="143328" y="50602"/>
                </a:lnTo>
                <a:lnTo>
                  <a:pt x="182012" y="29192"/>
                </a:lnTo>
                <a:lnTo>
                  <a:pt x="223788" y="13298"/>
                </a:lnTo>
                <a:lnTo>
                  <a:pt x="268169" y="3405"/>
                </a:lnTo>
                <a:lnTo>
                  <a:pt x="314669" y="0"/>
                </a:lnTo>
                <a:lnTo>
                  <a:pt x="2475975" y="0"/>
                </a:lnTo>
                <a:lnTo>
                  <a:pt x="2522475" y="3405"/>
                </a:lnTo>
                <a:lnTo>
                  <a:pt x="2566856" y="13298"/>
                </a:lnTo>
                <a:lnTo>
                  <a:pt x="2608632" y="29192"/>
                </a:lnTo>
                <a:lnTo>
                  <a:pt x="2647316" y="50602"/>
                </a:lnTo>
                <a:lnTo>
                  <a:pt x="2682422" y="77041"/>
                </a:lnTo>
                <a:lnTo>
                  <a:pt x="2713462" y="108025"/>
                </a:lnTo>
                <a:lnTo>
                  <a:pt x="2739950" y="143066"/>
                </a:lnTo>
                <a:lnTo>
                  <a:pt x="2761399" y="181679"/>
                </a:lnTo>
                <a:lnTo>
                  <a:pt x="2777322" y="223379"/>
                </a:lnTo>
                <a:lnTo>
                  <a:pt x="2787233" y="267679"/>
                </a:lnTo>
                <a:lnTo>
                  <a:pt x="2790645" y="314094"/>
                </a:lnTo>
                <a:lnTo>
                  <a:pt x="2790645" y="819380"/>
                </a:lnTo>
                <a:lnTo>
                  <a:pt x="2787233" y="865795"/>
                </a:lnTo>
                <a:lnTo>
                  <a:pt x="2777322" y="910095"/>
                </a:lnTo>
                <a:lnTo>
                  <a:pt x="2761399" y="951795"/>
                </a:lnTo>
                <a:lnTo>
                  <a:pt x="2739950" y="990408"/>
                </a:lnTo>
                <a:lnTo>
                  <a:pt x="2713462" y="1025449"/>
                </a:lnTo>
                <a:lnTo>
                  <a:pt x="2682422" y="1056432"/>
                </a:lnTo>
                <a:lnTo>
                  <a:pt x="2647316" y="1082872"/>
                </a:lnTo>
                <a:lnTo>
                  <a:pt x="2608632" y="1104282"/>
                </a:lnTo>
                <a:lnTo>
                  <a:pt x="2566856" y="1120176"/>
                </a:lnTo>
                <a:lnTo>
                  <a:pt x="2522475" y="1130069"/>
                </a:lnTo>
                <a:lnTo>
                  <a:pt x="2475975" y="1133474"/>
                </a:lnTo>
                <a:close/>
              </a:path>
            </a:pathLst>
          </a:custGeom>
          <a:solidFill>
            <a:srgbClr val="29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0">
            <a:extLst>
              <a:ext uri="{FF2B5EF4-FFF2-40B4-BE49-F238E27FC236}">
                <a16:creationId xmlns:a16="http://schemas.microsoft.com/office/drawing/2014/main" id="{EB2A335C-4C3B-6A33-A446-BFED04A716EF}"/>
              </a:ext>
            </a:extLst>
          </p:cNvPr>
          <p:cNvSpPr/>
          <p:nvPr/>
        </p:nvSpPr>
        <p:spPr>
          <a:xfrm>
            <a:off x="2243377" y="7548551"/>
            <a:ext cx="3399824" cy="1133475"/>
          </a:xfrm>
          <a:custGeom>
            <a:avLst/>
            <a:gdLst/>
            <a:ahLst/>
            <a:cxnLst/>
            <a:rect l="l" t="t" r="r" b="b"/>
            <a:pathLst>
              <a:path w="2790825" h="1133475">
                <a:moveTo>
                  <a:pt x="2475975" y="1133474"/>
                </a:moveTo>
                <a:lnTo>
                  <a:pt x="314669" y="1133474"/>
                </a:lnTo>
                <a:lnTo>
                  <a:pt x="268169" y="1130069"/>
                </a:lnTo>
                <a:lnTo>
                  <a:pt x="223788" y="1120176"/>
                </a:lnTo>
                <a:lnTo>
                  <a:pt x="182012" y="1104282"/>
                </a:lnTo>
                <a:lnTo>
                  <a:pt x="143328" y="1082872"/>
                </a:lnTo>
                <a:lnTo>
                  <a:pt x="108223" y="1056432"/>
                </a:lnTo>
                <a:lnTo>
                  <a:pt x="77183" y="1025449"/>
                </a:lnTo>
                <a:lnTo>
                  <a:pt x="50695" y="990408"/>
                </a:lnTo>
                <a:lnTo>
                  <a:pt x="29246" y="951795"/>
                </a:lnTo>
                <a:lnTo>
                  <a:pt x="13322" y="910095"/>
                </a:lnTo>
                <a:lnTo>
                  <a:pt x="3411" y="865795"/>
                </a:lnTo>
                <a:lnTo>
                  <a:pt x="0" y="819380"/>
                </a:lnTo>
                <a:lnTo>
                  <a:pt x="0" y="314094"/>
                </a:lnTo>
                <a:lnTo>
                  <a:pt x="3411" y="267679"/>
                </a:lnTo>
                <a:lnTo>
                  <a:pt x="13322" y="223379"/>
                </a:lnTo>
                <a:lnTo>
                  <a:pt x="29246" y="181679"/>
                </a:lnTo>
                <a:lnTo>
                  <a:pt x="50695" y="143066"/>
                </a:lnTo>
                <a:lnTo>
                  <a:pt x="77183" y="108025"/>
                </a:lnTo>
                <a:lnTo>
                  <a:pt x="108223" y="77041"/>
                </a:lnTo>
                <a:lnTo>
                  <a:pt x="143328" y="50602"/>
                </a:lnTo>
                <a:lnTo>
                  <a:pt x="182012" y="29192"/>
                </a:lnTo>
                <a:lnTo>
                  <a:pt x="223788" y="13298"/>
                </a:lnTo>
                <a:lnTo>
                  <a:pt x="268169" y="3405"/>
                </a:lnTo>
                <a:lnTo>
                  <a:pt x="314669" y="0"/>
                </a:lnTo>
                <a:lnTo>
                  <a:pt x="2475975" y="0"/>
                </a:lnTo>
                <a:lnTo>
                  <a:pt x="2522475" y="3405"/>
                </a:lnTo>
                <a:lnTo>
                  <a:pt x="2566856" y="13298"/>
                </a:lnTo>
                <a:lnTo>
                  <a:pt x="2608632" y="29192"/>
                </a:lnTo>
                <a:lnTo>
                  <a:pt x="2647316" y="50602"/>
                </a:lnTo>
                <a:lnTo>
                  <a:pt x="2682422" y="77041"/>
                </a:lnTo>
                <a:lnTo>
                  <a:pt x="2713462" y="108025"/>
                </a:lnTo>
                <a:lnTo>
                  <a:pt x="2739950" y="143066"/>
                </a:lnTo>
                <a:lnTo>
                  <a:pt x="2761399" y="181679"/>
                </a:lnTo>
                <a:lnTo>
                  <a:pt x="2777322" y="223379"/>
                </a:lnTo>
                <a:lnTo>
                  <a:pt x="2787233" y="267679"/>
                </a:lnTo>
                <a:lnTo>
                  <a:pt x="2790645" y="314094"/>
                </a:lnTo>
                <a:lnTo>
                  <a:pt x="2790645" y="819380"/>
                </a:lnTo>
                <a:lnTo>
                  <a:pt x="2787233" y="865795"/>
                </a:lnTo>
                <a:lnTo>
                  <a:pt x="2777322" y="910095"/>
                </a:lnTo>
                <a:lnTo>
                  <a:pt x="2761399" y="951795"/>
                </a:lnTo>
                <a:lnTo>
                  <a:pt x="2739950" y="990408"/>
                </a:lnTo>
                <a:lnTo>
                  <a:pt x="2713462" y="1025449"/>
                </a:lnTo>
                <a:lnTo>
                  <a:pt x="2682422" y="1056432"/>
                </a:lnTo>
                <a:lnTo>
                  <a:pt x="2647316" y="1082872"/>
                </a:lnTo>
                <a:lnTo>
                  <a:pt x="2608632" y="1104282"/>
                </a:lnTo>
                <a:lnTo>
                  <a:pt x="2566856" y="1120176"/>
                </a:lnTo>
                <a:lnTo>
                  <a:pt x="2522475" y="1130069"/>
                </a:lnTo>
                <a:lnTo>
                  <a:pt x="2475975" y="1133474"/>
                </a:lnTo>
                <a:close/>
              </a:path>
            </a:pathLst>
          </a:custGeom>
          <a:solidFill>
            <a:srgbClr val="29252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1">
            <a:extLst>
              <a:ext uri="{FF2B5EF4-FFF2-40B4-BE49-F238E27FC236}">
                <a16:creationId xmlns:a16="http://schemas.microsoft.com/office/drawing/2014/main" id="{DAF7AFB2-10FC-937D-A4FF-6DF0ED6AFA76}"/>
              </a:ext>
            </a:extLst>
          </p:cNvPr>
          <p:cNvSpPr txBox="1"/>
          <p:nvPr/>
        </p:nvSpPr>
        <p:spPr>
          <a:xfrm>
            <a:off x="2465483" y="1969430"/>
            <a:ext cx="2113280" cy="3744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0" dirty="0">
                <a:solidFill>
                  <a:srgbClr val="FFFFFF"/>
                </a:solidFill>
                <a:latin typeface="Courier New"/>
                <a:cs typeface="Courier New"/>
              </a:rPr>
              <a:t>$</a:t>
            </a:r>
            <a:r>
              <a:rPr sz="2350" spc="-4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en-US" altLang="zh-CN" sz="2350" spc="-25" dirty="0">
                <a:solidFill>
                  <a:srgbClr val="7DD957"/>
                </a:solidFill>
                <a:latin typeface="Courier New"/>
                <a:cs typeface="Courier New"/>
              </a:rPr>
              <a:t>cd/</a:t>
            </a:r>
            <a:r>
              <a:rPr lang="en-US" altLang="zh-CN" sz="2350" spc="-25" dirty="0" err="1">
                <a:solidFill>
                  <a:srgbClr val="7DD957"/>
                </a:solidFill>
                <a:latin typeface="Courier New"/>
                <a:cs typeface="Courier New"/>
              </a:rPr>
              <a:t>pwd</a:t>
            </a:r>
            <a:endParaRPr sz="2350" dirty="0">
              <a:latin typeface="Courier New"/>
              <a:cs typeface="Courier New"/>
            </a:endParaRPr>
          </a:p>
        </p:txBody>
      </p:sp>
      <p:sp>
        <p:nvSpPr>
          <p:cNvPr id="10" name="object 12">
            <a:extLst>
              <a:ext uri="{FF2B5EF4-FFF2-40B4-BE49-F238E27FC236}">
                <a16:creationId xmlns:a16="http://schemas.microsoft.com/office/drawing/2014/main" id="{8AD2CAE8-E2D3-4D30-814C-49A0459EB7BD}"/>
              </a:ext>
            </a:extLst>
          </p:cNvPr>
          <p:cNvSpPr txBox="1"/>
          <p:nvPr/>
        </p:nvSpPr>
        <p:spPr>
          <a:xfrm>
            <a:off x="2465483" y="3454902"/>
            <a:ext cx="2113280" cy="384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0" dirty="0">
                <a:solidFill>
                  <a:srgbClr val="FFFFFF"/>
                </a:solidFill>
                <a:latin typeface="Courier New"/>
                <a:cs typeface="Courier New"/>
              </a:rPr>
              <a:t>$</a:t>
            </a:r>
            <a:r>
              <a:rPr sz="2350" spc="-5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350" dirty="0">
                <a:solidFill>
                  <a:srgbClr val="7DD957"/>
                </a:solidFill>
                <a:latin typeface="Courier New"/>
                <a:cs typeface="Courier New"/>
              </a:rPr>
              <a:t>cd</a:t>
            </a:r>
            <a:r>
              <a:rPr sz="2350" spc="-25" dirty="0">
                <a:solidFill>
                  <a:srgbClr val="7DD957"/>
                </a:solidFill>
                <a:latin typeface="Courier New"/>
                <a:cs typeface="Courier New"/>
              </a:rPr>
              <a:t> </a:t>
            </a:r>
            <a:r>
              <a:rPr sz="2350" spc="-10" dirty="0">
                <a:solidFill>
                  <a:srgbClr val="7DD957"/>
                </a:solidFill>
                <a:latin typeface="Courier New"/>
                <a:cs typeface="Courier New"/>
              </a:rPr>
              <a:t>Desktop</a:t>
            </a:r>
            <a:endParaRPr sz="2350">
              <a:latin typeface="Courier New"/>
              <a:cs typeface="Courier New"/>
            </a:endParaRPr>
          </a:p>
        </p:txBody>
      </p:sp>
      <p:sp>
        <p:nvSpPr>
          <p:cNvPr id="11" name="object 13">
            <a:extLst>
              <a:ext uri="{FF2B5EF4-FFF2-40B4-BE49-F238E27FC236}">
                <a16:creationId xmlns:a16="http://schemas.microsoft.com/office/drawing/2014/main" id="{212D6FB5-48A8-4B29-F3DF-57E131F95794}"/>
              </a:ext>
            </a:extLst>
          </p:cNvPr>
          <p:cNvSpPr txBox="1"/>
          <p:nvPr/>
        </p:nvSpPr>
        <p:spPr>
          <a:xfrm>
            <a:off x="2465482" y="4947254"/>
            <a:ext cx="1877917" cy="3744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0" dirty="0">
                <a:solidFill>
                  <a:srgbClr val="FFFFFF"/>
                </a:solidFill>
                <a:latin typeface="Courier New"/>
                <a:cs typeface="Courier New"/>
              </a:rPr>
              <a:t>$</a:t>
            </a:r>
            <a:r>
              <a:rPr sz="2350" spc="-495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en-US" sz="3525" spc="-37" baseline="1182" dirty="0" err="1">
                <a:solidFill>
                  <a:srgbClr val="7DD957"/>
                </a:solidFill>
                <a:latin typeface="Courier New"/>
                <a:cs typeface="Courier New"/>
              </a:rPr>
              <a:t>dir</a:t>
            </a:r>
            <a:r>
              <a:rPr lang="en-US" sz="3525" spc="-37" baseline="1182" dirty="0">
                <a:solidFill>
                  <a:srgbClr val="7DD957"/>
                </a:solidFill>
                <a:latin typeface="Courier New"/>
                <a:cs typeface="Courier New"/>
              </a:rPr>
              <a:t>/</a:t>
            </a:r>
            <a:r>
              <a:rPr sz="3525" spc="-37" baseline="1182" dirty="0">
                <a:solidFill>
                  <a:srgbClr val="7DD957"/>
                </a:solidFill>
                <a:latin typeface="Courier New"/>
                <a:cs typeface="Courier New"/>
              </a:rPr>
              <a:t>ls</a:t>
            </a:r>
            <a:endParaRPr sz="3525" baseline="1182" dirty="0">
              <a:latin typeface="Courier New"/>
              <a:cs typeface="Courier New"/>
            </a:endParaRPr>
          </a:p>
        </p:txBody>
      </p:sp>
      <p:sp>
        <p:nvSpPr>
          <p:cNvPr id="12" name="object 14">
            <a:extLst>
              <a:ext uri="{FF2B5EF4-FFF2-40B4-BE49-F238E27FC236}">
                <a16:creationId xmlns:a16="http://schemas.microsoft.com/office/drawing/2014/main" id="{186E0FB3-8D32-7591-F990-20D0E12CE584}"/>
              </a:ext>
            </a:extLst>
          </p:cNvPr>
          <p:cNvSpPr txBox="1"/>
          <p:nvPr/>
        </p:nvSpPr>
        <p:spPr>
          <a:xfrm>
            <a:off x="2465483" y="6425847"/>
            <a:ext cx="2113280" cy="384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0" dirty="0">
                <a:solidFill>
                  <a:srgbClr val="FFFFFF"/>
                </a:solidFill>
                <a:latin typeface="Courier New"/>
                <a:cs typeface="Courier New"/>
              </a:rPr>
              <a:t>$</a:t>
            </a:r>
            <a:r>
              <a:rPr sz="2350" spc="-5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sz="2350" dirty="0">
                <a:solidFill>
                  <a:srgbClr val="7DD957"/>
                </a:solidFill>
                <a:latin typeface="Courier New"/>
                <a:cs typeface="Courier New"/>
              </a:rPr>
              <a:t>mkdir</a:t>
            </a:r>
            <a:r>
              <a:rPr sz="2350" spc="-65" dirty="0">
                <a:solidFill>
                  <a:srgbClr val="7DD957"/>
                </a:solidFill>
                <a:latin typeface="Courier New"/>
                <a:cs typeface="Courier New"/>
              </a:rPr>
              <a:t> </a:t>
            </a:r>
            <a:r>
              <a:rPr sz="2350" spc="-20" dirty="0">
                <a:solidFill>
                  <a:srgbClr val="7DD957"/>
                </a:solidFill>
                <a:latin typeface="Courier New"/>
                <a:cs typeface="Courier New"/>
              </a:rPr>
              <a:t>name</a:t>
            </a:r>
            <a:endParaRPr sz="2350" dirty="0">
              <a:latin typeface="Courier New"/>
              <a:cs typeface="Courier New"/>
            </a:endParaRPr>
          </a:p>
        </p:txBody>
      </p:sp>
      <p:sp>
        <p:nvSpPr>
          <p:cNvPr id="13" name="object 15">
            <a:extLst>
              <a:ext uri="{FF2B5EF4-FFF2-40B4-BE49-F238E27FC236}">
                <a16:creationId xmlns:a16="http://schemas.microsoft.com/office/drawing/2014/main" id="{90CDF3ED-DADD-ABB7-6AB1-53E08E254D3C}"/>
              </a:ext>
            </a:extLst>
          </p:cNvPr>
          <p:cNvSpPr txBox="1"/>
          <p:nvPr/>
        </p:nvSpPr>
        <p:spPr>
          <a:xfrm>
            <a:off x="2465483" y="7923338"/>
            <a:ext cx="3177718" cy="3744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0" dirty="0">
                <a:solidFill>
                  <a:srgbClr val="FFFFFF"/>
                </a:solidFill>
                <a:latin typeface="Courier New"/>
                <a:cs typeface="Courier New"/>
              </a:rPr>
              <a:t>$</a:t>
            </a:r>
            <a:r>
              <a:rPr sz="2350" spc="-5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en-US" sz="3525" baseline="2364" dirty="0">
                <a:solidFill>
                  <a:srgbClr val="7DD957"/>
                </a:solidFill>
                <a:latin typeface="Courier New"/>
                <a:cs typeface="Courier New"/>
              </a:rPr>
              <a:t>del/</a:t>
            </a:r>
            <a:r>
              <a:rPr sz="3525" baseline="2364" dirty="0">
                <a:solidFill>
                  <a:srgbClr val="7DD957"/>
                </a:solidFill>
                <a:latin typeface="Courier New"/>
                <a:cs typeface="Courier New"/>
              </a:rPr>
              <a:t>rm</a:t>
            </a:r>
            <a:r>
              <a:rPr sz="3525" spc="-37" baseline="2364" dirty="0">
                <a:solidFill>
                  <a:srgbClr val="7DD957"/>
                </a:solidFill>
                <a:latin typeface="Courier New"/>
                <a:cs typeface="Courier New"/>
              </a:rPr>
              <a:t> </a:t>
            </a:r>
            <a:r>
              <a:rPr sz="3525" spc="-15" baseline="2364" dirty="0">
                <a:solidFill>
                  <a:srgbClr val="7DD957"/>
                </a:solidFill>
                <a:latin typeface="Courier New"/>
                <a:cs typeface="Courier New"/>
              </a:rPr>
              <a:t>file.txt</a:t>
            </a:r>
            <a:endParaRPr sz="3525" baseline="2364" dirty="0">
              <a:latin typeface="Courier New"/>
              <a:cs typeface="Courier New"/>
            </a:endParaRPr>
          </a:p>
        </p:txBody>
      </p:sp>
      <p:sp>
        <p:nvSpPr>
          <p:cNvPr id="14" name="object 16">
            <a:extLst>
              <a:ext uri="{FF2B5EF4-FFF2-40B4-BE49-F238E27FC236}">
                <a16:creationId xmlns:a16="http://schemas.microsoft.com/office/drawing/2014/main" id="{CF16E3D0-CA7D-F4B1-BE43-8DAA01D6D08C}"/>
              </a:ext>
            </a:extLst>
          </p:cNvPr>
          <p:cNvSpPr txBox="1"/>
          <p:nvPr/>
        </p:nvSpPr>
        <p:spPr>
          <a:xfrm>
            <a:off x="6329001" y="1537356"/>
            <a:ext cx="10053999" cy="26479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1446530">
              <a:lnSpc>
                <a:spcPts val="4500"/>
              </a:lnSpc>
              <a:spcBef>
                <a:spcPts val="340"/>
              </a:spcBef>
            </a:pPr>
            <a:r>
              <a:rPr sz="3800" b="1" spc="-145" dirty="0">
                <a:latin typeface="Arial"/>
                <a:cs typeface="Arial"/>
              </a:rPr>
              <a:t>Prints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10" dirty="0">
                <a:latin typeface="Arial"/>
                <a:cs typeface="Arial"/>
              </a:rPr>
              <a:t>the</a:t>
            </a:r>
            <a:r>
              <a:rPr sz="3800" b="1" spc="-254" dirty="0">
                <a:latin typeface="Arial"/>
                <a:cs typeface="Arial"/>
              </a:rPr>
              <a:t> </a:t>
            </a:r>
            <a:r>
              <a:rPr sz="3800" b="1" dirty="0">
                <a:latin typeface="Arial"/>
                <a:cs typeface="Arial"/>
              </a:rPr>
              <a:t>full</a:t>
            </a:r>
            <a:r>
              <a:rPr sz="3800" b="1" spc="-204" dirty="0">
                <a:latin typeface="Arial"/>
                <a:cs typeface="Arial"/>
              </a:rPr>
              <a:t> </a:t>
            </a:r>
            <a:r>
              <a:rPr sz="3800" b="1" spc="-145" dirty="0">
                <a:latin typeface="Arial"/>
                <a:cs typeface="Arial"/>
              </a:rPr>
              <a:t>name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70" dirty="0">
                <a:latin typeface="Arial"/>
                <a:cs typeface="Arial"/>
              </a:rPr>
              <a:t>(the</a:t>
            </a:r>
            <a:r>
              <a:rPr sz="3800" b="1" spc="-180" dirty="0">
                <a:latin typeface="Arial"/>
                <a:cs typeface="Arial"/>
              </a:rPr>
              <a:t> </a:t>
            </a:r>
            <a:r>
              <a:rPr sz="3800" b="1" dirty="0">
                <a:latin typeface="Arial"/>
                <a:cs typeface="Arial"/>
              </a:rPr>
              <a:t>full</a:t>
            </a:r>
            <a:r>
              <a:rPr sz="3800" b="1" spc="-180" dirty="0">
                <a:latin typeface="Arial"/>
                <a:cs typeface="Arial"/>
              </a:rPr>
              <a:t> </a:t>
            </a:r>
            <a:r>
              <a:rPr sz="3800" b="1" spc="-90" dirty="0">
                <a:latin typeface="Arial"/>
                <a:cs typeface="Arial"/>
              </a:rPr>
              <a:t>path)</a:t>
            </a:r>
            <a:r>
              <a:rPr sz="3800" b="1" spc="-175" dirty="0">
                <a:latin typeface="Arial"/>
                <a:cs typeface="Arial"/>
              </a:rPr>
              <a:t> </a:t>
            </a:r>
            <a:r>
              <a:rPr sz="3800" b="1" spc="-25" dirty="0">
                <a:latin typeface="Arial"/>
                <a:cs typeface="Arial"/>
              </a:rPr>
              <a:t>of </a:t>
            </a:r>
            <a:r>
              <a:rPr sz="3800" b="1" spc="-55" dirty="0">
                <a:latin typeface="Arial"/>
                <a:cs typeface="Arial"/>
              </a:rPr>
              <a:t>current/working</a:t>
            </a:r>
            <a:r>
              <a:rPr sz="3800" b="1" spc="-130" dirty="0">
                <a:latin typeface="Arial"/>
                <a:cs typeface="Arial"/>
              </a:rPr>
              <a:t> </a:t>
            </a:r>
            <a:r>
              <a:rPr sz="3800" b="1" spc="-10" dirty="0">
                <a:latin typeface="Arial"/>
                <a:cs typeface="Arial"/>
              </a:rPr>
              <a:t>directory</a:t>
            </a:r>
            <a:endParaRPr sz="3800" dirty="0">
              <a:latin typeface="Arial"/>
              <a:cs typeface="Arial"/>
            </a:endParaRPr>
          </a:p>
          <a:p>
            <a:pPr marL="12700" marR="5080">
              <a:lnSpc>
                <a:spcPts val="4500"/>
              </a:lnSpc>
              <a:spcBef>
                <a:spcPts val="2505"/>
              </a:spcBef>
            </a:pPr>
            <a:r>
              <a:rPr sz="3800" b="1" spc="-215" dirty="0">
                <a:latin typeface="Arial"/>
                <a:cs typeface="Arial"/>
              </a:rPr>
              <a:t>Changes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10" dirty="0">
                <a:latin typeface="Arial"/>
                <a:cs typeface="Arial"/>
              </a:rPr>
              <a:t>the</a:t>
            </a:r>
            <a:r>
              <a:rPr sz="3800" b="1" spc="-195" dirty="0">
                <a:latin typeface="Arial"/>
                <a:cs typeface="Arial"/>
              </a:rPr>
              <a:t> </a:t>
            </a:r>
            <a:r>
              <a:rPr sz="3800" b="1" spc="-155" dirty="0">
                <a:latin typeface="Arial"/>
                <a:cs typeface="Arial"/>
              </a:rPr>
              <a:t>working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90" dirty="0">
                <a:latin typeface="Arial"/>
                <a:cs typeface="Arial"/>
              </a:rPr>
              <a:t>directory</a:t>
            </a:r>
            <a:r>
              <a:rPr sz="3800" b="1" spc="-155" dirty="0">
                <a:latin typeface="Arial"/>
                <a:cs typeface="Arial"/>
              </a:rPr>
              <a:t> </a:t>
            </a:r>
            <a:r>
              <a:rPr sz="3800" b="1" dirty="0">
                <a:latin typeface="Arial"/>
                <a:cs typeface="Arial"/>
              </a:rPr>
              <a:t>to</a:t>
            </a:r>
            <a:r>
              <a:rPr sz="3800" b="1" spc="-155" dirty="0">
                <a:latin typeface="Arial"/>
                <a:cs typeface="Arial"/>
              </a:rPr>
              <a:t> </a:t>
            </a:r>
            <a:r>
              <a:rPr sz="3800" b="1" spc="-40" dirty="0">
                <a:latin typeface="Arial"/>
                <a:cs typeface="Arial"/>
              </a:rPr>
              <a:t>Desktop</a:t>
            </a:r>
            <a:r>
              <a:rPr lang="en-US" altLang="zh-CN" sz="3800" b="1" spc="-40" dirty="0">
                <a:latin typeface="Arial"/>
                <a:cs typeface="Arial"/>
              </a:rPr>
              <a:t> </a:t>
            </a:r>
            <a:r>
              <a:rPr sz="3800" b="1" spc="-250" dirty="0">
                <a:latin typeface="Arial"/>
                <a:cs typeface="Arial"/>
              </a:rPr>
              <a:t>Use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130" dirty="0">
                <a:latin typeface="Arial"/>
                <a:cs typeface="Arial"/>
              </a:rPr>
              <a:t>this </a:t>
            </a:r>
            <a:r>
              <a:rPr sz="3800" b="1" dirty="0">
                <a:latin typeface="Arial"/>
                <a:cs typeface="Arial"/>
              </a:rPr>
              <a:t>to</a:t>
            </a:r>
            <a:r>
              <a:rPr sz="3800" b="1" spc="-130" dirty="0">
                <a:latin typeface="Arial"/>
                <a:cs typeface="Arial"/>
              </a:rPr>
              <a:t> </a:t>
            </a:r>
            <a:r>
              <a:rPr sz="3800" b="1" spc="-145" dirty="0">
                <a:latin typeface="Arial"/>
                <a:cs typeface="Arial"/>
              </a:rPr>
              <a:t>navigate</a:t>
            </a:r>
            <a:r>
              <a:rPr sz="3800" b="1" spc="-135" dirty="0">
                <a:latin typeface="Arial"/>
                <a:cs typeface="Arial"/>
              </a:rPr>
              <a:t> around</a:t>
            </a:r>
            <a:r>
              <a:rPr sz="3800" b="1" spc="-130" dirty="0">
                <a:latin typeface="Arial"/>
                <a:cs typeface="Arial"/>
              </a:rPr>
              <a:t> </a:t>
            </a:r>
            <a:r>
              <a:rPr sz="3800" b="1" spc="-25" dirty="0">
                <a:latin typeface="Arial"/>
                <a:cs typeface="Arial"/>
              </a:rPr>
              <a:t>CLI</a:t>
            </a:r>
            <a:endParaRPr sz="3800" dirty="0">
              <a:latin typeface="Arial"/>
              <a:cs typeface="Arial"/>
            </a:endParaRPr>
          </a:p>
        </p:txBody>
      </p:sp>
      <p:sp>
        <p:nvSpPr>
          <p:cNvPr id="15" name="object 17">
            <a:extLst>
              <a:ext uri="{FF2B5EF4-FFF2-40B4-BE49-F238E27FC236}">
                <a16:creationId xmlns:a16="http://schemas.microsoft.com/office/drawing/2014/main" id="{2DBBDEF0-BAA4-FA53-CD00-80550A0D9441}"/>
              </a:ext>
            </a:extLst>
          </p:cNvPr>
          <p:cNvSpPr txBox="1"/>
          <p:nvPr/>
        </p:nvSpPr>
        <p:spPr>
          <a:xfrm>
            <a:off x="6446129" y="4755951"/>
            <a:ext cx="5059680" cy="61087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800" b="1" spc="-185" dirty="0">
                <a:latin typeface="Arial"/>
                <a:cs typeface="Arial"/>
              </a:rPr>
              <a:t>List</a:t>
            </a:r>
            <a:r>
              <a:rPr sz="3800" b="1" spc="-110" dirty="0">
                <a:latin typeface="Arial"/>
                <a:cs typeface="Arial"/>
              </a:rPr>
              <a:t> </a:t>
            </a:r>
            <a:r>
              <a:rPr sz="3800" b="1" spc="-90" dirty="0">
                <a:latin typeface="Arial"/>
                <a:cs typeface="Arial"/>
              </a:rPr>
              <a:t>directory</a:t>
            </a:r>
            <a:r>
              <a:rPr sz="3800" b="1" spc="-110" dirty="0">
                <a:latin typeface="Arial"/>
                <a:cs typeface="Arial"/>
              </a:rPr>
              <a:t> </a:t>
            </a:r>
            <a:r>
              <a:rPr sz="3800" b="1" spc="-65" dirty="0">
                <a:latin typeface="Arial"/>
                <a:cs typeface="Arial"/>
              </a:rPr>
              <a:t>contents</a:t>
            </a:r>
            <a:endParaRPr sz="3800" dirty="0">
              <a:latin typeface="Arial"/>
              <a:cs typeface="Arial"/>
            </a:endParaRPr>
          </a:p>
        </p:txBody>
      </p:sp>
      <p:sp>
        <p:nvSpPr>
          <p:cNvPr id="16" name="object 18">
            <a:extLst>
              <a:ext uri="{FF2B5EF4-FFF2-40B4-BE49-F238E27FC236}">
                <a16:creationId xmlns:a16="http://schemas.microsoft.com/office/drawing/2014/main" id="{429FB008-FDA0-8B23-500D-B0F0A39E4B96}"/>
              </a:ext>
            </a:extLst>
          </p:cNvPr>
          <p:cNvSpPr txBox="1"/>
          <p:nvPr/>
        </p:nvSpPr>
        <p:spPr>
          <a:xfrm>
            <a:off x="6329001" y="7767794"/>
            <a:ext cx="5159375" cy="61087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800" b="1" spc="-250" dirty="0">
                <a:latin typeface="Arial"/>
                <a:cs typeface="Arial"/>
              </a:rPr>
              <a:t>Removes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10" dirty="0">
                <a:latin typeface="Arial"/>
                <a:cs typeface="Arial"/>
              </a:rPr>
              <a:t>the</a:t>
            </a:r>
            <a:r>
              <a:rPr sz="3800" b="1" spc="-254" dirty="0">
                <a:latin typeface="Arial"/>
                <a:cs typeface="Arial"/>
              </a:rPr>
              <a:t> </a:t>
            </a:r>
            <a:r>
              <a:rPr sz="3800" b="1" spc="-10" dirty="0">
                <a:latin typeface="Arial"/>
                <a:cs typeface="Arial"/>
              </a:rPr>
              <a:t>file</a:t>
            </a:r>
            <a:r>
              <a:rPr sz="3800" b="1" spc="-200" dirty="0">
                <a:latin typeface="Arial"/>
                <a:cs typeface="Arial"/>
              </a:rPr>
              <a:t> </a:t>
            </a:r>
            <a:r>
              <a:rPr sz="3800" b="1" i="1" spc="-10" dirty="0">
                <a:latin typeface="Gill Sans MT"/>
                <a:cs typeface="Gill Sans MT"/>
              </a:rPr>
              <a:t>file.txt</a:t>
            </a:r>
            <a:endParaRPr sz="3800">
              <a:latin typeface="Gill Sans MT"/>
              <a:cs typeface="Gill Sans MT"/>
            </a:endParaRPr>
          </a:p>
        </p:txBody>
      </p:sp>
      <p:sp>
        <p:nvSpPr>
          <p:cNvPr id="17" name="object 19">
            <a:extLst>
              <a:ext uri="{FF2B5EF4-FFF2-40B4-BE49-F238E27FC236}">
                <a16:creationId xmlns:a16="http://schemas.microsoft.com/office/drawing/2014/main" id="{FBEA1F9D-C115-FF4F-8A83-AD178A8F614D}"/>
              </a:ext>
            </a:extLst>
          </p:cNvPr>
          <p:cNvSpPr txBox="1"/>
          <p:nvPr/>
        </p:nvSpPr>
        <p:spPr>
          <a:xfrm>
            <a:off x="6329001" y="6280787"/>
            <a:ext cx="7875270" cy="61087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800" b="1" spc="-45" dirty="0">
                <a:latin typeface="Arial"/>
                <a:cs typeface="Arial"/>
              </a:rPr>
              <a:t>Create</a:t>
            </a:r>
            <a:r>
              <a:rPr sz="3800" b="1" spc="-190" dirty="0">
                <a:latin typeface="Arial"/>
                <a:cs typeface="Arial"/>
              </a:rPr>
              <a:t> </a:t>
            </a:r>
            <a:r>
              <a:rPr sz="3800" b="1" dirty="0">
                <a:latin typeface="Arial"/>
                <a:cs typeface="Arial"/>
              </a:rPr>
              <a:t>a</a:t>
            </a:r>
            <a:r>
              <a:rPr sz="3800" b="1" spc="-160" dirty="0">
                <a:latin typeface="Arial"/>
                <a:cs typeface="Arial"/>
              </a:rPr>
              <a:t> </a:t>
            </a:r>
            <a:r>
              <a:rPr sz="3800" b="1" spc="-175" dirty="0">
                <a:latin typeface="Arial"/>
                <a:cs typeface="Arial"/>
              </a:rPr>
              <a:t>new</a:t>
            </a:r>
            <a:r>
              <a:rPr sz="3800" b="1" spc="-135" dirty="0">
                <a:latin typeface="Arial"/>
                <a:cs typeface="Arial"/>
              </a:rPr>
              <a:t> </a:t>
            </a:r>
            <a:r>
              <a:rPr sz="3800" b="1" spc="-90" dirty="0">
                <a:latin typeface="Arial"/>
                <a:cs typeface="Arial"/>
              </a:rPr>
              <a:t>directory</a:t>
            </a:r>
            <a:r>
              <a:rPr sz="3800" b="1" spc="-165" dirty="0">
                <a:latin typeface="Arial"/>
                <a:cs typeface="Arial"/>
              </a:rPr>
              <a:t> </a:t>
            </a:r>
            <a:r>
              <a:rPr sz="3800" b="1" spc="-100" dirty="0">
                <a:latin typeface="Arial"/>
                <a:cs typeface="Arial"/>
              </a:rPr>
              <a:t>called</a:t>
            </a:r>
            <a:r>
              <a:rPr sz="3800" b="1" spc="-160" dirty="0">
                <a:latin typeface="Arial"/>
                <a:cs typeface="Arial"/>
              </a:rPr>
              <a:t> </a:t>
            </a:r>
            <a:r>
              <a:rPr sz="3800" b="1" i="1" spc="85" dirty="0">
                <a:latin typeface="Gill Sans MT"/>
                <a:cs typeface="Gill Sans MT"/>
              </a:rPr>
              <a:t>name.</a:t>
            </a:r>
            <a:endParaRPr sz="3800" dirty="0">
              <a:latin typeface="Gill Sans MT"/>
              <a:cs typeface="Gill Sans MT"/>
            </a:endParaRPr>
          </a:p>
        </p:txBody>
      </p:sp>
      <p:sp>
        <p:nvSpPr>
          <p:cNvPr id="18" name="object 20">
            <a:extLst>
              <a:ext uri="{FF2B5EF4-FFF2-40B4-BE49-F238E27FC236}">
                <a16:creationId xmlns:a16="http://schemas.microsoft.com/office/drawing/2014/main" id="{297E596D-5032-9AEA-0A89-F0AB340F353E}"/>
              </a:ext>
            </a:extLst>
          </p:cNvPr>
          <p:cNvSpPr txBox="1"/>
          <p:nvPr/>
        </p:nvSpPr>
        <p:spPr>
          <a:xfrm>
            <a:off x="14792224" y="9321892"/>
            <a:ext cx="3305810" cy="786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5000" spc="85" dirty="0">
                <a:solidFill>
                  <a:srgbClr val="731F7D"/>
                </a:solidFill>
                <a:latin typeface="Cambria"/>
                <a:cs typeface="Cambria"/>
              </a:rPr>
              <a:t>Let's</a:t>
            </a:r>
            <a:r>
              <a:rPr sz="5000" spc="-40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5000" spc="-30" dirty="0">
                <a:solidFill>
                  <a:srgbClr val="731F7D"/>
                </a:solidFill>
                <a:latin typeface="Cambria"/>
                <a:cs typeface="Cambria"/>
              </a:rPr>
              <a:t>Try</a:t>
            </a:r>
            <a:r>
              <a:rPr sz="5000" spc="-3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sz="5000" spc="320" dirty="0">
                <a:solidFill>
                  <a:srgbClr val="731F7D"/>
                </a:solidFill>
                <a:latin typeface="Cambria"/>
                <a:cs typeface="Cambria"/>
              </a:rPr>
              <a:t>it!</a:t>
            </a:r>
            <a:endParaRPr sz="500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46422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21AA8-F405-36E8-11FE-54FB0E8FD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2">
            <a:extLst>
              <a:ext uri="{FF2B5EF4-FFF2-40B4-BE49-F238E27FC236}">
                <a16:creationId xmlns:a16="http://schemas.microsoft.com/office/drawing/2014/main" id="{8EC2F99B-ABB6-7918-1443-3A983B2817C9}"/>
              </a:ext>
            </a:extLst>
          </p:cNvPr>
          <p:cNvSpPr txBox="1">
            <a:spLocks/>
          </p:cNvSpPr>
          <p:nvPr/>
        </p:nvSpPr>
        <p:spPr>
          <a:xfrm>
            <a:off x="2743200" y="1248919"/>
            <a:ext cx="4950460" cy="11036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0"/>
              </a:spcBef>
            </a:pPr>
            <a:r>
              <a:rPr lang="en-US" dirty="0">
                <a:solidFill>
                  <a:schemeClr val="tx1"/>
                </a:solidFill>
              </a:rPr>
              <a:t>What</a:t>
            </a:r>
            <a:r>
              <a:rPr lang="en-US" spc="-425" dirty="0">
                <a:solidFill>
                  <a:schemeClr val="tx1"/>
                </a:solidFill>
              </a:rPr>
              <a:t> </a:t>
            </a:r>
            <a:r>
              <a:rPr lang="en-US" spc="-475" dirty="0">
                <a:solidFill>
                  <a:schemeClr val="tx1"/>
                </a:solidFill>
              </a:rPr>
              <a:t>is</a:t>
            </a:r>
            <a:r>
              <a:rPr lang="en-US" spc="-260" dirty="0">
                <a:solidFill>
                  <a:schemeClr val="tx1"/>
                </a:solidFill>
              </a:rPr>
              <a:t> </a:t>
            </a:r>
            <a:r>
              <a:rPr lang="en-US" spc="-180" dirty="0">
                <a:solidFill>
                  <a:schemeClr val="tx1"/>
                </a:solidFill>
              </a:rPr>
              <a:t>Git?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DE82D8-022C-3FBF-CC20-E8A958EE0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7" y="1257429"/>
            <a:ext cx="1985963" cy="123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bject 3">
            <a:extLst>
              <a:ext uri="{FF2B5EF4-FFF2-40B4-BE49-F238E27FC236}">
                <a16:creationId xmlns:a16="http://schemas.microsoft.com/office/drawing/2014/main" id="{E8B8825E-3A7B-56AC-7368-A66F01CB9957}"/>
              </a:ext>
            </a:extLst>
          </p:cNvPr>
          <p:cNvSpPr txBox="1"/>
          <p:nvPr/>
        </p:nvSpPr>
        <p:spPr>
          <a:xfrm>
            <a:off x="757237" y="2857500"/>
            <a:ext cx="16139624" cy="2035173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270"/>
              </a:spcBef>
            </a:pPr>
            <a:r>
              <a:rPr sz="4400" spc="-220" dirty="0">
                <a:solidFill>
                  <a:schemeClr val="tx1"/>
                </a:solidFill>
                <a:latin typeface="Gill Sans MT"/>
                <a:cs typeface="Gill Sans MT"/>
              </a:rPr>
              <a:t>Git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dirty="0">
                <a:solidFill>
                  <a:schemeClr val="tx1"/>
                </a:solidFill>
                <a:latin typeface="Gill Sans MT"/>
                <a:cs typeface="Gill Sans MT"/>
              </a:rPr>
              <a:t>is</a:t>
            </a:r>
            <a:r>
              <a:rPr sz="4400" spc="-24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dirty="0">
                <a:solidFill>
                  <a:schemeClr val="tx1"/>
                </a:solidFill>
                <a:latin typeface="Gill Sans MT"/>
                <a:cs typeface="Gill Sans MT"/>
              </a:rPr>
              <a:t>a</a:t>
            </a:r>
            <a:r>
              <a:rPr sz="4400" spc="-18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00" dirty="0">
                <a:solidFill>
                  <a:schemeClr val="tx1"/>
                </a:solidFill>
                <a:latin typeface="Gill Sans MT"/>
                <a:cs typeface="Gill Sans MT"/>
              </a:rPr>
              <a:t>free</a:t>
            </a:r>
            <a:r>
              <a:rPr sz="4400" spc="-190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65" dirty="0">
                <a:solidFill>
                  <a:schemeClr val="tx1"/>
                </a:solidFill>
                <a:latin typeface="Gill Sans MT"/>
                <a:cs typeface="Gill Sans MT"/>
              </a:rPr>
              <a:t>and</a:t>
            </a:r>
            <a:r>
              <a:rPr sz="4400" spc="-18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20" dirty="0">
                <a:solidFill>
                  <a:schemeClr val="tx1"/>
                </a:solidFill>
                <a:latin typeface="Gill Sans MT"/>
                <a:cs typeface="Gill Sans MT"/>
              </a:rPr>
              <a:t>open </a:t>
            </a:r>
            <a:r>
              <a:rPr sz="4400" spc="-125" dirty="0">
                <a:solidFill>
                  <a:schemeClr val="tx1"/>
                </a:solidFill>
                <a:latin typeface="Gill Sans MT"/>
                <a:cs typeface="Gill Sans MT"/>
              </a:rPr>
              <a:t>source </a:t>
            </a:r>
            <a:r>
              <a:rPr sz="4400" spc="-130" dirty="0">
                <a:solidFill>
                  <a:schemeClr val="tx1"/>
                </a:solidFill>
                <a:latin typeface="Gill Sans MT"/>
                <a:cs typeface="Gill Sans MT"/>
              </a:rPr>
              <a:t>distributed</a:t>
            </a:r>
            <a:r>
              <a:rPr sz="4400" spc="-12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00" dirty="0">
                <a:solidFill>
                  <a:schemeClr val="tx1"/>
                </a:solidFill>
                <a:latin typeface="Gill Sans MT"/>
                <a:cs typeface="Gill Sans MT"/>
              </a:rPr>
              <a:t>version </a:t>
            </a:r>
            <a:r>
              <a:rPr sz="4400" spc="-155" dirty="0">
                <a:solidFill>
                  <a:schemeClr val="tx1"/>
                </a:solidFill>
                <a:latin typeface="Gill Sans MT"/>
                <a:cs typeface="Gill Sans MT"/>
              </a:rPr>
              <a:t>control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55" dirty="0">
                <a:solidFill>
                  <a:schemeClr val="tx1"/>
                </a:solidFill>
                <a:latin typeface="Gill Sans MT"/>
                <a:cs typeface="Gill Sans MT"/>
              </a:rPr>
              <a:t>system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0" dirty="0">
                <a:solidFill>
                  <a:schemeClr val="tx1"/>
                </a:solidFill>
                <a:latin typeface="Gill Sans MT"/>
                <a:cs typeface="Gill Sans MT"/>
              </a:rPr>
              <a:t>designed </a:t>
            </a:r>
            <a:r>
              <a:rPr sz="4400" spc="-229" dirty="0">
                <a:solidFill>
                  <a:schemeClr val="tx1"/>
                </a:solidFill>
                <a:latin typeface="Gill Sans MT"/>
                <a:cs typeface="Gill Sans MT"/>
              </a:rPr>
              <a:t>to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85" dirty="0">
                <a:solidFill>
                  <a:schemeClr val="tx1"/>
                </a:solidFill>
                <a:latin typeface="Gill Sans MT"/>
                <a:cs typeface="Gill Sans MT"/>
              </a:rPr>
              <a:t>handle</a:t>
            </a:r>
            <a:r>
              <a:rPr sz="4400" spc="-140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55" dirty="0">
                <a:solidFill>
                  <a:schemeClr val="tx1"/>
                </a:solidFill>
                <a:latin typeface="Gill Sans MT"/>
                <a:cs typeface="Gill Sans MT"/>
              </a:rPr>
              <a:t>everything</a:t>
            </a:r>
            <a:r>
              <a:rPr sz="4400" spc="-140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85" dirty="0">
                <a:solidFill>
                  <a:schemeClr val="tx1"/>
                </a:solidFill>
                <a:latin typeface="Gill Sans MT"/>
                <a:cs typeface="Gill Sans MT"/>
              </a:rPr>
              <a:t>from </a:t>
            </a:r>
            <a:r>
              <a:rPr sz="4400" spc="-105" dirty="0">
                <a:solidFill>
                  <a:schemeClr val="tx1"/>
                </a:solidFill>
                <a:latin typeface="Gill Sans MT"/>
                <a:cs typeface="Gill Sans MT"/>
              </a:rPr>
              <a:t>small</a:t>
            </a:r>
            <a:r>
              <a:rPr sz="4400" spc="-15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229" dirty="0">
                <a:solidFill>
                  <a:schemeClr val="tx1"/>
                </a:solidFill>
                <a:latin typeface="Gill Sans MT"/>
                <a:cs typeface="Gill Sans MT"/>
              </a:rPr>
              <a:t>to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60" dirty="0">
                <a:solidFill>
                  <a:schemeClr val="tx1"/>
                </a:solidFill>
                <a:latin typeface="Gill Sans MT"/>
                <a:cs typeface="Gill Sans MT"/>
              </a:rPr>
              <a:t>very</a:t>
            </a:r>
            <a:r>
              <a:rPr sz="4400" spc="-14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0" dirty="0">
                <a:solidFill>
                  <a:schemeClr val="tx1"/>
                </a:solidFill>
                <a:latin typeface="Gill Sans MT"/>
                <a:cs typeface="Gill Sans MT"/>
              </a:rPr>
              <a:t>large </a:t>
            </a:r>
            <a:r>
              <a:rPr sz="4400" spc="-130" dirty="0">
                <a:solidFill>
                  <a:schemeClr val="tx1"/>
                </a:solidFill>
                <a:latin typeface="Gill Sans MT"/>
                <a:cs typeface="Gill Sans MT"/>
              </a:rPr>
              <a:t>projects</a:t>
            </a:r>
            <a:r>
              <a:rPr sz="4400" spc="-180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195" dirty="0">
                <a:solidFill>
                  <a:schemeClr val="tx1"/>
                </a:solidFill>
                <a:latin typeface="Gill Sans MT"/>
                <a:cs typeface="Gill Sans MT"/>
              </a:rPr>
              <a:t>with</a:t>
            </a:r>
            <a:r>
              <a:rPr sz="4400" spc="-13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80" dirty="0">
                <a:solidFill>
                  <a:schemeClr val="tx1"/>
                </a:solidFill>
                <a:latin typeface="Gill Sans MT"/>
                <a:cs typeface="Gill Sans MT"/>
              </a:rPr>
              <a:t>speed</a:t>
            </a:r>
            <a:r>
              <a:rPr sz="4400" spc="-175" dirty="0">
                <a:solidFill>
                  <a:schemeClr val="tx1"/>
                </a:solidFill>
                <a:latin typeface="Gill Sans MT"/>
                <a:cs typeface="Gill Sans MT"/>
              </a:rPr>
              <a:t> </a:t>
            </a:r>
            <a:r>
              <a:rPr sz="4400" spc="-25" dirty="0">
                <a:solidFill>
                  <a:schemeClr val="tx1"/>
                </a:solidFill>
                <a:latin typeface="Gill Sans MT"/>
                <a:cs typeface="Gill Sans MT"/>
              </a:rPr>
              <a:t>and </a:t>
            </a:r>
            <a:r>
              <a:rPr sz="4400" spc="-10" dirty="0">
                <a:solidFill>
                  <a:schemeClr val="tx1"/>
                </a:solidFill>
                <a:latin typeface="Gill Sans MT"/>
                <a:cs typeface="Gill Sans MT"/>
              </a:rPr>
              <a:t>efficiency.</a:t>
            </a:r>
            <a:endParaRPr sz="4400" dirty="0">
              <a:solidFill>
                <a:schemeClr val="tx1"/>
              </a:solidFill>
              <a:latin typeface="Gill Sans MT"/>
              <a:cs typeface="Gill Sans MT"/>
            </a:endParaRPr>
          </a:p>
        </p:txBody>
      </p:sp>
      <p:sp>
        <p:nvSpPr>
          <p:cNvPr id="22" name="object 5">
            <a:extLst>
              <a:ext uri="{FF2B5EF4-FFF2-40B4-BE49-F238E27FC236}">
                <a16:creationId xmlns:a16="http://schemas.microsoft.com/office/drawing/2014/main" id="{054E9135-E633-6A3C-4D8B-51E67D326DE1}"/>
              </a:ext>
            </a:extLst>
          </p:cNvPr>
          <p:cNvSpPr txBox="1"/>
          <p:nvPr/>
        </p:nvSpPr>
        <p:spPr>
          <a:xfrm>
            <a:off x="1447800" y="5600700"/>
            <a:ext cx="8195945" cy="223907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332865">
              <a:lnSpc>
                <a:spcPct val="100000"/>
              </a:lnSpc>
              <a:spcBef>
                <a:spcPts val="120"/>
              </a:spcBef>
            </a:pPr>
            <a:r>
              <a:rPr sz="7050" b="1" spc="-235" dirty="0">
                <a:solidFill>
                  <a:schemeClr val="tx1"/>
                </a:solidFill>
                <a:latin typeface="Arial"/>
                <a:cs typeface="Arial"/>
              </a:rPr>
              <a:t>Let's</a:t>
            </a:r>
            <a:r>
              <a:rPr sz="7050" b="1" spc="-26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7050" b="1" spc="-135" dirty="0">
                <a:solidFill>
                  <a:schemeClr val="tx1"/>
                </a:solidFill>
                <a:latin typeface="Arial"/>
                <a:cs typeface="Arial"/>
              </a:rPr>
              <a:t>Install</a:t>
            </a:r>
            <a:r>
              <a:rPr sz="7050" b="1" spc="-29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7050" b="1" spc="-25" dirty="0">
                <a:solidFill>
                  <a:schemeClr val="tx1"/>
                </a:solidFill>
                <a:latin typeface="Arial"/>
                <a:cs typeface="Arial"/>
              </a:rPr>
              <a:t>Git</a:t>
            </a:r>
            <a:endParaRPr sz="7050" dirty="0">
              <a:solidFill>
                <a:schemeClr val="tx1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640"/>
              </a:spcBef>
            </a:pPr>
            <a:r>
              <a:rPr sz="4400" spc="80" dirty="0">
                <a:solidFill>
                  <a:schemeClr val="tx1"/>
                </a:solidFill>
                <a:latin typeface="Gill Sans MT"/>
                <a:cs typeface="Gill Sans MT"/>
              </a:rPr>
              <a:t>https://git-</a:t>
            </a:r>
            <a:r>
              <a:rPr sz="4400" spc="-20" dirty="0">
                <a:solidFill>
                  <a:schemeClr val="tx1"/>
                </a:solidFill>
                <a:latin typeface="Gill Sans MT"/>
                <a:cs typeface="Gill Sans MT"/>
              </a:rPr>
              <a:t>scm.com/downloads</a:t>
            </a:r>
            <a:endParaRPr sz="4400" dirty="0">
              <a:solidFill>
                <a:schemeClr val="tx1"/>
              </a:solidFill>
              <a:latin typeface="Gill Sans MT"/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033829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5153B-4672-4E4B-3013-5A1783CC6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6394B9A-2C30-5E64-255E-01145DC88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195" y="1638300"/>
            <a:ext cx="13355610" cy="387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B97EB87-184F-40F8-53E7-66280A4DD7E0}"/>
              </a:ext>
            </a:extLst>
          </p:cNvPr>
          <p:cNvSpPr txBox="1"/>
          <p:nvPr/>
        </p:nvSpPr>
        <p:spPr>
          <a:xfrm>
            <a:off x="1600200" y="5905500"/>
            <a:ext cx="1508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Remote : a version of your project that is hosted on the internet or another network.</a:t>
            </a:r>
          </a:p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Repository :  a folder that contains all your project's files and the entire change history.</a:t>
            </a:r>
          </a:p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Index : is where you prepare changes before committing them.</a:t>
            </a:r>
          </a:p>
          <a:p>
            <a:pPr marL="285750" indent="-285750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Workplace : is your local working directory.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1789E18B-BBBD-088D-CD7E-1A051DE5ED2D}"/>
              </a:ext>
            </a:extLst>
          </p:cNvPr>
          <p:cNvSpPr txBox="1">
            <a:spLocks/>
          </p:cNvSpPr>
          <p:nvPr/>
        </p:nvSpPr>
        <p:spPr>
          <a:xfrm>
            <a:off x="6509589" y="392878"/>
            <a:ext cx="5269230" cy="1010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10"/>
              </a:spcBef>
            </a:pPr>
            <a:r>
              <a:rPr lang="en-US" sz="6450" b="0" dirty="0">
                <a:solidFill>
                  <a:srgbClr val="731F7D"/>
                </a:solidFill>
                <a:latin typeface="Cambria"/>
                <a:cs typeface="Cambria"/>
              </a:rPr>
              <a:t>How</a:t>
            </a:r>
            <a:r>
              <a:rPr lang="en-US" sz="6450" b="0" spc="55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6450" b="0" spc="165" dirty="0">
                <a:solidFill>
                  <a:srgbClr val="731F7D"/>
                </a:solidFill>
                <a:latin typeface="Cambria"/>
                <a:cs typeface="Cambria"/>
              </a:rPr>
              <a:t>Git</a:t>
            </a:r>
            <a:r>
              <a:rPr lang="en-US" sz="6450" b="0" spc="60" dirty="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6450" b="0" spc="-35" dirty="0">
                <a:solidFill>
                  <a:srgbClr val="731F7D"/>
                </a:solidFill>
                <a:latin typeface="Cambria"/>
                <a:cs typeface="Cambria"/>
              </a:rPr>
              <a:t>works</a:t>
            </a:r>
            <a:endParaRPr lang="en-US" sz="645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30699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89567-43B7-CA8B-FBD1-BEA795AD4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6">
            <a:extLst>
              <a:ext uri="{FF2B5EF4-FFF2-40B4-BE49-F238E27FC236}">
                <a16:creationId xmlns:a16="http://schemas.microsoft.com/office/drawing/2014/main" id="{7FC5F30D-E515-9110-274B-15E8958B14F3}"/>
              </a:ext>
            </a:extLst>
          </p:cNvPr>
          <p:cNvSpPr txBox="1">
            <a:spLocks/>
          </p:cNvSpPr>
          <p:nvPr/>
        </p:nvSpPr>
        <p:spPr>
          <a:xfrm>
            <a:off x="1371600" y="1028700"/>
            <a:ext cx="3316604" cy="1010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10"/>
              </a:spcBef>
            </a:pPr>
            <a:r>
              <a:rPr lang="en-US" sz="6450" b="0">
                <a:solidFill>
                  <a:srgbClr val="731F7D"/>
                </a:solidFill>
                <a:latin typeface="Cambria"/>
                <a:cs typeface="Cambria"/>
              </a:rPr>
              <a:t>Setup</a:t>
            </a:r>
            <a:r>
              <a:rPr lang="en-US" sz="6450" b="0" spc="27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6450" b="0" spc="140">
                <a:solidFill>
                  <a:srgbClr val="731F7D"/>
                </a:solidFill>
                <a:latin typeface="Cambria"/>
                <a:cs typeface="Cambria"/>
              </a:rPr>
              <a:t>Git</a:t>
            </a:r>
            <a:endParaRPr lang="en-US" sz="6450" dirty="0">
              <a:latin typeface="Cambria"/>
              <a:cs typeface="Cambria"/>
            </a:endParaRPr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3D99BB37-C706-C5FB-81BD-40ED0DCE8AFB}"/>
              </a:ext>
            </a:extLst>
          </p:cNvPr>
          <p:cNvSpPr txBox="1">
            <a:spLocks/>
          </p:cNvSpPr>
          <p:nvPr/>
        </p:nvSpPr>
        <p:spPr>
          <a:xfrm>
            <a:off x="1371600" y="2933700"/>
            <a:ext cx="5320030" cy="1010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10"/>
              </a:spcBef>
            </a:pPr>
            <a:r>
              <a:rPr lang="en-US" sz="6450" b="0" spc="165">
                <a:solidFill>
                  <a:srgbClr val="731F7D"/>
                </a:solidFill>
                <a:latin typeface="Cambria"/>
                <a:cs typeface="Cambria"/>
              </a:rPr>
              <a:t>Git</a:t>
            </a:r>
            <a:r>
              <a:rPr lang="en-US" sz="6450" b="0" spc="190">
                <a:solidFill>
                  <a:srgbClr val="731F7D"/>
                </a:solidFill>
                <a:latin typeface="Cambria"/>
                <a:cs typeface="Cambria"/>
              </a:rPr>
              <a:t> </a:t>
            </a:r>
            <a:r>
              <a:rPr lang="en-US" sz="6450" b="0" spc="60">
                <a:solidFill>
                  <a:srgbClr val="731F7D"/>
                </a:solidFill>
                <a:latin typeface="Cambria"/>
                <a:cs typeface="Cambria"/>
              </a:rPr>
              <a:t>Commands</a:t>
            </a:r>
            <a:endParaRPr lang="en-US" sz="6450" dirty="0">
              <a:latin typeface="Cambria"/>
              <a:cs typeface="Cambria"/>
            </a:endParaRPr>
          </a:p>
        </p:txBody>
      </p:sp>
      <p:sp>
        <p:nvSpPr>
          <p:cNvPr id="5" name="object 12">
            <a:extLst>
              <a:ext uri="{FF2B5EF4-FFF2-40B4-BE49-F238E27FC236}">
                <a16:creationId xmlns:a16="http://schemas.microsoft.com/office/drawing/2014/main" id="{7881B999-DCCE-33D2-6568-46EC31F4FBD9}"/>
              </a:ext>
            </a:extLst>
          </p:cNvPr>
          <p:cNvSpPr txBox="1"/>
          <p:nvPr/>
        </p:nvSpPr>
        <p:spPr>
          <a:xfrm>
            <a:off x="1386840" y="4838700"/>
            <a:ext cx="3663315" cy="1010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450" spc="-10" dirty="0">
                <a:solidFill>
                  <a:srgbClr val="731F7D"/>
                </a:solidFill>
                <a:latin typeface="Cambria"/>
                <a:cs typeface="Cambria"/>
              </a:rPr>
              <a:t>Branch</a:t>
            </a:r>
            <a:endParaRPr sz="6450" dirty="0">
              <a:latin typeface="Cambria"/>
              <a:cs typeface="Cambri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B8523A-3E33-B34B-990F-2E0E4A5E9CDF}"/>
              </a:ext>
            </a:extLst>
          </p:cNvPr>
          <p:cNvSpPr txBox="1"/>
          <p:nvPr/>
        </p:nvSpPr>
        <p:spPr>
          <a:xfrm>
            <a:off x="1386840" y="6210300"/>
            <a:ext cx="15087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7030A0"/>
              </a:buClr>
            </a:pPr>
            <a:r>
              <a:rPr lang="en-US" altLang="zh-CN" sz="4000">
                <a:latin typeface="Arial" panose="020B0604020202020204" pitchFamily="34" charset="0"/>
                <a:cs typeface="Arial" panose="020B0604020202020204" pitchFamily="34" charset="0"/>
              </a:rPr>
              <a:t>A branch in Git is like a separate line of development in your project. It allows you to work on new features or fixes without affecting the main code.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B4CF43-7DFF-2E36-E723-DF897A30C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2365574"/>
            <a:ext cx="9211544" cy="277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84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9D6C6-16EC-7DAE-2509-F5CB7FB09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904EEF33-BA72-F275-37A5-AAB4A9370259}"/>
              </a:ext>
            </a:extLst>
          </p:cNvPr>
          <p:cNvSpPr txBox="1">
            <a:spLocks/>
          </p:cNvSpPr>
          <p:nvPr/>
        </p:nvSpPr>
        <p:spPr>
          <a:xfrm>
            <a:off x="2743200" y="1248919"/>
            <a:ext cx="7467600" cy="110030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>
            <a:lvl1pPr>
              <a:defRPr sz="7050" b="1" i="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20"/>
              </a:spcBef>
            </a:pPr>
            <a:r>
              <a:rPr lang="en-US" dirty="0">
                <a:solidFill>
                  <a:schemeClr val="tx1"/>
                </a:solidFill>
              </a:rPr>
              <a:t>What</a:t>
            </a:r>
            <a:r>
              <a:rPr lang="en-US" spc="-425" dirty="0">
                <a:solidFill>
                  <a:schemeClr val="tx1"/>
                </a:solidFill>
              </a:rPr>
              <a:t> </a:t>
            </a:r>
            <a:r>
              <a:rPr lang="en-US" spc="-475" dirty="0">
                <a:solidFill>
                  <a:schemeClr val="tx1"/>
                </a:solidFill>
              </a:rPr>
              <a:t>is</a:t>
            </a:r>
            <a:r>
              <a:rPr lang="en-US" spc="-260" dirty="0">
                <a:solidFill>
                  <a:schemeClr val="tx1"/>
                </a:solidFill>
              </a:rPr>
              <a:t> </a:t>
            </a:r>
            <a:r>
              <a:rPr lang="en-US" spc="-180" dirty="0">
                <a:solidFill>
                  <a:schemeClr val="tx1"/>
                </a:solidFill>
              </a:rPr>
              <a:t>GitHub?</a:t>
            </a:r>
          </a:p>
        </p:txBody>
      </p:sp>
      <p:pic>
        <p:nvPicPr>
          <p:cNvPr id="11" name="object 8">
            <a:extLst>
              <a:ext uri="{FF2B5EF4-FFF2-40B4-BE49-F238E27FC236}">
                <a16:creationId xmlns:a16="http://schemas.microsoft.com/office/drawing/2014/main" id="{6F8D1BBA-3D63-FD9B-026B-C1D813FFD32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0" y="1027866"/>
            <a:ext cx="1348407" cy="1542405"/>
          </a:xfrm>
          <a:prstGeom prst="rect">
            <a:avLst/>
          </a:prstGeom>
        </p:spPr>
      </p:pic>
      <p:sp>
        <p:nvSpPr>
          <p:cNvPr id="12" name="object 13">
            <a:extLst>
              <a:ext uri="{FF2B5EF4-FFF2-40B4-BE49-F238E27FC236}">
                <a16:creationId xmlns:a16="http://schemas.microsoft.com/office/drawing/2014/main" id="{8B96DF71-6947-63B4-5DA4-4189A804EC0B}"/>
              </a:ext>
            </a:extLst>
          </p:cNvPr>
          <p:cNvSpPr txBox="1"/>
          <p:nvPr/>
        </p:nvSpPr>
        <p:spPr>
          <a:xfrm>
            <a:off x="1283608" y="2968541"/>
            <a:ext cx="12737192" cy="48008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84200" marR="71755" indent="-571500">
              <a:lnSpc>
                <a:spcPct val="131400"/>
              </a:lnSpc>
              <a:spcBef>
                <a:spcPts val="95"/>
              </a:spcBef>
              <a:spcAft>
                <a:spcPts val="600"/>
              </a:spcAft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sz="3900" spc="-13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Till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now,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9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2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8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5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changes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made 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saved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5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endParaRPr sz="3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4200" marR="119380" indent="-571500">
              <a:lnSpc>
                <a:spcPct val="131400"/>
              </a:lnSpc>
              <a:spcAft>
                <a:spcPts val="600"/>
              </a:spcAft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our </a:t>
            </a:r>
            <a:r>
              <a:rPr sz="3900" spc="-19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8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online,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1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</a:t>
            </a:r>
            <a:r>
              <a:rPr sz="3900" spc="-1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7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7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sz="3900" spc="-21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hosting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endParaRPr sz="3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4200" marR="5080" indent="-571500">
              <a:lnSpc>
                <a:spcPct val="131400"/>
              </a:lnSpc>
              <a:spcAft>
                <a:spcPts val="600"/>
              </a:spcAft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sz="3900" spc="-1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4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3900" spc="-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9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hosting</a:t>
            </a:r>
            <a:r>
              <a:rPr sz="3900" spc="-204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3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 </a:t>
            </a:r>
            <a:r>
              <a:rPr sz="3900" spc="-1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sz="3900" spc="-229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uses</a:t>
            </a:r>
            <a:r>
              <a:rPr sz="3900" spc="-2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6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sz="3900" spc="-229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2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sz="3900" spc="-2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9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its</a:t>
            </a:r>
            <a:r>
              <a:rPr sz="3900" spc="-22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900" spc="-1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</a:t>
            </a:r>
            <a:endParaRPr sz="3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bject 14">
            <a:extLst>
              <a:ext uri="{FF2B5EF4-FFF2-40B4-BE49-F238E27FC236}">
                <a16:creationId xmlns:a16="http://schemas.microsoft.com/office/drawing/2014/main" id="{2FFD949C-93A6-E825-EDF5-33DE8ABBA409}"/>
              </a:ext>
            </a:extLst>
          </p:cNvPr>
          <p:cNvSpPr txBox="1"/>
          <p:nvPr/>
        </p:nvSpPr>
        <p:spPr>
          <a:xfrm>
            <a:off x="1911691" y="8388728"/>
            <a:ext cx="10436225" cy="1244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0" b="1" spc="-265" dirty="0">
                <a:solidFill>
                  <a:schemeClr val="tx1"/>
                </a:solidFill>
                <a:latin typeface="Arial"/>
                <a:cs typeface="Arial"/>
              </a:rPr>
              <a:t>Let's</a:t>
            </a:r>
            <a:r>
              <a:rPr sz="8000" b="1" spc="-29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275" dirty="0">
                <a:solidFill>
                  <a:schemeClr val="tx1"/>
                </a:solidFill>
                <a:latin typeface="Arial"/>
                <a:cs typeface="Arial"/>
              </a:rPr>
              <a:t>make</a:t>
            </a:r>
            <a:r>
              <a:rPr sz="8000" b="1" spc="-29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355" dirty="0">
                <a:solidFill>
                  <a:schemeClr val="tx1"/>
                </a:solidFill>
                <a:latin typeface="Arial"/>
                <a:cs typeface="Arial"/>
              </a:rPr>
              <a:t>an</a:t>
            </a:r>
            <a:r>
              <a:rPr sz="8000" b="1" spc="-29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8000" b="1" spc="-330" dirty="0">
                <a:solidFill>
                  <a:schemeClr val="tx1"/>
                </a:solidFill>
                <a:latin typeface="Arial"/>
                <a:cs typeface="Arial"/>
              </a:rPr>
              <a:t>account!</a:t>
            </a:r>
            <a:endParaRPr sz="8000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9788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Words>366</Words>
  <Application>Microsoft Office PowerPoint</Application>
  <PresentationFormat>自定义</PresentationFormat>
  <Paragraphs>51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Arial</vt:lpstr>
      <vt:lpstr>Cambria</vt:lpstr>
      <vt:lpstr>Courier New</vt:lpstr>
      <vt:lpstr>Gill Sans MT</vt:lpstr>
      <vt:lpstr>Lucida Sans</vt:lpstr>
      <vt:lpstr>Verdana</vt:lpstr>
      <vt:lpstr>Office Theme</vt:lpstr>
      <vt:lpstr>Introduction to Git and GitHub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 and GitHub</dc:title>
  <dc:creator>Pargatsingh Dhanjal</dc:creator>
  <cp:keywords>DAFTCvudtQI,BAEzwJVMNXY</cp:keywords>
  <cp:lastModifiedBy>淯凯 易</cp:lastModifiedBy>
  <cp:revision>1</cp:revision>
  <dcterms:created xsi:type="dcterms:W3CDTF">2025-06-26T11:46:06Z</dcterms:created>
  <dcterms:modified xsi:type="dcterms:W3CDTF">2025-06-26T13:39:57Z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2022-11-26T00:00:00Z</vt:filetime>
  </property>
  <property fmtid="{D5CDD505-2E9C-101B-9397-08002B2CF9AE}" pid="3" name="Creator">
    <vt:lpwstr>Canva</vt:lpwstr>
  </property>
  <property fmtid="{D5CDD505-2E9C-101B-9397-08002B2CF9AE}" pid="4" name="Producer">
    <vt:lpwstr>Canva</vt:lpwstr>
  </property>
  <property fmtid="{D5CDD505-2E9C-101B-9397-08002B2CF9AE}" pid="5" name="LastSaved">
    <vt:filetime>2022-11-26T00:00:00Z</vt:filetime>
  </property>
</Properties>
</file>